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7" r:id="rId4"/>
    <p:sldId id="277" r:id="rId5"/>
    <p:sldId id="260" r:id="rId6"/>
    <p:sldId id="278" r:id="rId7"/>
    <p:sldId id="281" r:id="rId8"/>
    <p:sldId id="273" r:id="rId9"/>
    <p:sldId id="270" r:id="rId10"/>
    <p:sldId id="276" r:id="rId11"/>
    <p:sldId id="265" r:id="rId12"/>
    <p:sldId id="272" r:id="rId13"/>
    <p:sldId id="274" r:id="rId14"/>
    <p:sldId id="271" r:id="rId15"/>
    <p:sldId id="262" r:id="rId16"/>
    <p:sldId id="266" r:id="rId17"/>
  </p:sldIdLst>
  <p:sldSz cx="18288000" cy="10287000"/>
  <p:notesSz cx="6858000" cy="9144000"/>
  <p:embeddedFontLst>
    <p:embeddedFont>
      <p:font typeface="Almarai" panose="020B0604020202020204" charset="0"/>
      <p:regular r:id="rId19"/>
    </p:embeddedFont>
    <p:embeddedFont>
      <p:font typeface="Almarai Bold" panose="020B0604020202020204" charset="0"/>
      <p:regular r:id="rId20"/>
    </p:embeddedFont>
    <p:embeddedFont>
      <p:font typeface="Questrial" pitchFamily="2" charset="0"/>
      <p:regular r:id="rId21"/>
    </p:embeddedFont>
    <p:embeddedFont>
      <p:font typeface="TT Run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917"/>
    <a:srgbClr val="194242"/>
    <a:srgbClr val="143D59"/>
    <a:srgbClr val="0E686C"/>
    <a:srgbClr val="4F161D"/>
    <a:srgbClr val="512D1A"/>
    <a:srgbClr val="160453"/>
    <a:srgbClr val="4B0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22" autoAdjust="0"/>
  </p:normalViewPr>
  <p:slideViewPr>
    <p:cSldViewPr>
      <p:cViewPr>
        <p:scale>
          <a:sx n="70" d="100"/>
          <a:sy n="70" d="100"/>
        </p:scale>
        <p:origin x="7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339FD-1D20-4A93-980F-BE57642AE9E9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75B32-D6FB-4561-B822-D9F7912ECF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55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75B32-D6FB-4561-B822-D9F7912ECF0B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334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75B32-D6FB-4561-B822-D9F7912ECF0B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646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04225" y="5159991"/>
            <a:ext cx="12364493" cy="893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6"/>
              </a:lnSpc>
              <a:spcBef>
                <a:spcPct val="0"/>
              </a:spcBef>
            </a:pPr>
            <a:r>
              <a:rPr lang="en-US" sz="11500" b="1" dirty="0">
                <a:solidFill>
                  <a:srgbClr val="17E3B2"/>
                </a:solidFill>
                <a:latin typeface="Almarai Bold"/>
                <a:cs typeface="Almarai Bold"/>
                <a:sym typeface="TT Runs"/>
              </a:rPr>
              <a:t>Projects</a:t>
            </a:r>
            <a:endParaRPr lang="en-US" sz="9555" b="1" dirty="0">
              <a:solidFill>
                <a:srgbClr val="17E3B2"/>
              </a:solidFill>
              <a:latin typeface="Almarai Bold"/>
              <a:cs typeface="Almarai Bold"/>
              <a:sym typeface="TT Runs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75958C8D-D495-0A36-3230-0E9BE89613D6}"/>
              </a:ext>
            </a:extLst>
          </p:cNvPr>
          <p:cNvSpPr txBox="1"/>
          <p:nvPr/>
        </p:nvSpPr>
        <p:spPr>
          <a:xfrm>
            <a:off x="1804225" y="6947864"/>
            <a:ext cx="5689887" cy="176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29" spc="432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Presented by: </a:t>
            </a:r>
            <a:br>
              <a:rPr lang="en-US" sz="2829" spc="432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</a:br>
            <a:r>
              <a:rPr lang="en-US" sz="2829" spc="432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David Jara</a:t>
            </a:r>
            <a:br>
              <a:rPr lang="en-US" sz="2829" spc="432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</a:br>
            <a:r>
              <a:rPr lang="en-US" sz="2829" spc="432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Emanuel Simon</a:t>
            </a:r>
            <a:br>
              <a:rPr lang="en-US" sz="2829" spc="432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</a:br>
            <a:r>
              <a:rPr lang="en-US" sz="2829" spc="432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Jaime Armando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nitoreo _ SCP Panel de administraci�n">
            <a:hlinkClick r:id="" action="ppaction://media"/>
            <a:extLst>
              <a:ext uri="{FF2B5EF4-FFF2-40B4-BE49-F238E27FC236}">
                <a16:creationId xmlns:a16="http://schemas.microsoft.com/office/drawing/2014/main" id="{4E7556DA-C1D3-4CD6-39F9-BD4FAA4FC3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4954" y="3231541"/>
            <a:ext cx="3966246" cy="377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¿</a:t>
            </a:r>
            <a:r>
              <a:rPr lang="en-US" sz="28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Cómo</a:t>
            </a:r>
            <a:r>
              <a:rPr lang="en-US" sz="28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seguimos</a:t>
            </a:r>
            <a:r>
              <a:rPr lang="en-US" sz="28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?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421802"/>
            <a:ext cx="11010900" cy="1245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Plan de Implementacion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40588" y="1517358"/>
            <a:ext cx="2438400" cy="1054099"/>
            <a:chOff x="0" y="-38100"/>
            <a:chExt cx="870278" cy="302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0278" cy="264148"/>
            </a:xfrm>
            <a:custGeom>
              <a:avLst/>
              <a:gdLst/>
              <a:ahLst/>
              <a:cxnLst/>
              <a:rect l="l" t="t" r="r" b="b"/>
              <a:pathLst>
                <a:path w="870278" h="264148">
                  <a:moveTo>
                    <a:pt x="119491" y="0"/>
                  </a:moveTo>
                  <a:lnTo>
                    <a:pt x="750787" y="0"/>
                  </a:lnTo>
                  <a:cubicBezTo>
                    <a:pt x="782478" y="0"/>
                    <a:pt x="812871" y="12589"/>
                    <a:pt x="835280" y="34998"/>
                  </a:cubicBezTo>
                  <a:cubicBezTo>
                    <a:pt x="857689" y="57407"/>
                    <a:pt x="870278" y="87800"/>
                    <a:pt x="870278" y="119491"/>
                  </a:cubicBezTo>
                  <a:lnTo>
                    <a:pt x="870278" y="144657"/>
                  </a:lnTo>
                  <a:cubicBezTo>
                    <a:pt x="870278" y="176348"/>
                    <a:pt x="857689" y="206741"/>
                    <a:pt x="835280" y="229150"/>
                  </a:cubicBezTo>
                  <a:cubicBezTo>
                    <a:pt x="812871" y="251559"/>
                    <a:pt x="782478" y="264148"/>
                    <a:pt x="750787" y="264148"/>
                  </a:cubicBezTo>
                  <a:lnTo>
                    <a:pt x="119491" y="264148"/>
                  </a:lnTo>
                  <a:cubicBezTo>
                    <a:pt x="87800" y="264148"/>
                    <a:pt x="57407" y="251559"/>
                    <a:pt x="34998" y="229150"/>
                  </a:cubicBezTo>
                  <a:cubicBezTo>
                    <a:pt x="12589" y="206741"/>
                    <a:pt x="0" y="176348"/>
                    <a:pt x="0" y="144657"/>
                  </a:cubicBezTo>
                  <a:lnTo>
                    <a:pt x="0" y="119491"/>
                  </a:lnTo>
                  <a:cubicBezTo>
                    <a:pt x="0" y="87800"/>
                    <a:pt x="12589" y="57407"/>
                    <a:pt x="34998" y="34998"/>
                  </a:cubicBezTo>
                  <a:cubicBezTo>
                    <a:pt x="57407" y="12589"/>
                    <a:pt x="87800" y="0"/>
                    <a:pt x="119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  <p:txBody>
            <a:bodyPr/>
            <a:lstStyle/>
            <a:p>
              <a:endParaRPr lang="es-MX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0278" cy="302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8988" y="4783528"/>
            <a:ext cx="1259441" cy="12594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83850" y="4783528"/>
            <a:ext cx="1259441" cy="125944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788640" y="4783528"/>
            <a:ext cx="1259441" cy="125944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60225" y="6423969"/>
            <a:ext cx="3357898" cy="53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 dirty="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Paso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65087" y="6423969"/>
            <a:ext cx="3357898" cy="53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Paso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69877" y="6423969"/>
            <a:ext cx="3357898" cy="53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Paso 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37321" y="4978275"/>
            <a:ext cx="991484" cy="86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A6BCC2"/>
                </a:solidFill>
                <a:latin typeface="Questrial"/>
                <a:ea typeface="Questrial"/>
                <a:cs typeface="Questrial"/>
                <a:sym typeface="Questrial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42183" y="4978275"/>
            <a:ext cx="991484" cy="86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 dirty="0">
                <a:solidFill>
                  <a:srgbClr val="A6BCC2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46973" y="4978275"/>
            <a:ext cx="991484" cy="86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A6BCC2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4954" y="7258282"/>
            <a:ext cx="4028440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Presentacion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de videos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informativos</a:t>
            </a:r>
            <a:endParaRPr lang="en-US" sz="2000" dirty="0">
              <a:solidFill>
                <a:srgbClr val="FFFFFF"/>
              </a:solidFill>
              <a:latin typeface="TT Runs"/>
              <a:ea typeface="TT Runs"/>
              <a:cs typeface="TT Runs"/>
              <a:sym typeface="TT Ru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129816" y="7258282"/>
            <a:ext cx="4028440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Plan de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capacitacion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adopcion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tecnologica</a:t>
            </a:r>
            <a:endParaRPr lang="en-US" sz="2000" dirty="0">
              <a:solidFill>
                <a:srgbClr val="FFFFFF"/>
              </a:solidFill>
              <a:latin typeface="TT Runs"/>
              <a:ea typeface="TT Runs"/>
              <a:cs typeface="TT Runs"/>
              <a:sym typeface="TT Ru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34606" y="7258282"/>
            <a:ext cx="4028440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Programa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Acompañamiento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para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operadores</a:t>
            </a:r>
            <a:endParaRPr lang="en-US" sz="2000" dirty="0">
              <a:solidFill>
                <a:srgbClr val="FFFFFF"/>
              </a:solidFill>
              <a:latin typeface="TT Runs"/>
              <a:ea typeface="TT Runs"/>
              <a:cs typeface="TT Runs"/>
              <a:sym typeface="TT Runs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4438429" y="5394199"/>
            <a:ext cx="4045421" cy="0"/>
          </a:xfrm>
          <a:prstGeom prst="line">
            <a:avLst/>
          </a:prstGeom>
          <a:ln w="38100" cap="flat">
            <a:solidFill>
              <a:srgbClr val="6AD3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9743291" y="5394199"/>
            <a:ext cx="4045421" cy="0"/>
          </a:xfrm>
          <a:prstGeom prst="line">
            <a:avLst/>
          </a:prstGeom>
          <a:ln w="38100" cap="flat">
            <a:solidFill>
              <a:srgbClr val="6AD3F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P OPERADORES PT1 V2">
            <a:hlinkClick r:id="" action="ppaction://media"/>
            <a:extLst>
              <a:ext uri="{FF2B5EF4-FFF2-40B4-BE49-F238E27FC236}">
                <a16:creationId xmlns:a16="http://schemas.microsoft.com/office/drawing/2014/main" id="{7954B540-5658-70F5-4484-4A7DB0F44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9988" y="0"/>
            <a:ext cx="578643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P OPERADORES PT2(1)">
            <a:hlinkClick r:id="" action="ppaction://media"/>
            <a:extLst>
              <a:ext uri="{FF2B5EF4-FFF2-40B4-BE49-F238E27FC236}">
                <a16:creationId xmlns:a16="http://schemas.microsoft.com/office/drawing/2014/main" id="{7EEAE68F-CFB9-F7B6-306C-BC18517EA2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9988" y="0"/>
            <a:ext cx="578643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3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B0077-A06F-FA82-2761-02501742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7D9CC24D-9173-D75C-D32F-516BCE8D4FF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8FADBD4-F647-0C1E-D161-3A87063C3BCA}"/>
              </a:ext>
            </a:extLst>
          </p:cNvPr>
          <p:cNvSpPr txBox="1"/>
          <p:nvPr/>
        </p:nvSpPr>
        <p:spPr>
          <a:xfrm>
            <a:off x="1320421" y="3987620"/>
            <a:ext cx="4851779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La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reporteria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es clave para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identificar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oportunidades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avances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estrategicos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compañia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. Nos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Complace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enseñar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compartir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Metabase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para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el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aprovechamiento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todas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las areas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DD45BD9-926D-106E-DB13-8AD2CCA6CECE}"/>
              </a:ext>
            </a:extLst>
          </p:cNvPr>
          <p:cNvSpPr txBox="1"/>
          <p:nvPr/>
        </p:nvSpPr>
        <p:spPr>
          <a:xfrm>
            <a:off x="1295400" y="876300"/>
            <a:ext cx="7570515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DashBoards</a:t>
            </a:r>
            <a:endParaRPr lang="en-US" sz="99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26" name="Picture 2" descr="What is Metabase ? The Ultimate Guide">
            <a:extLst>
              <a:ext uri="{FF2B5EF4-FFF2-40B4-BE49-F238E27FC236}">
                <a16:creationId xmlns:a16="http://schemas.microsoft.com/office/drawing/2014/main" id="{3FE4F8D0-0235-16F4-A7C3-0C5973882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417" r="95000">
                        <a14:foregroundMark x1="39500" y1="53333" x2="39500" y2="53333"/>
                        <a14:foregroundMark x1="50000" y1="53333" x2="50000" y2="53333"/>
                        <a14:foregroundMark x1="55833" y1="56349" x2="55833" y2="56349"/>
                        <a14:foregroundMark x1="64333" y1="55238" x2="64333" y2="55238"/>
                        <a14:foregroundMark x1="73833" y1="57143" x2="73833" y2="57143"/>
                        <a14:foregroundMark x1="85500" y1="55397" x2="85500" y2="55397"/>
                        <a14:foregroundMark x1="90083" y1="54286" x2="90083" y2="54286"/>
                        <a14:foregroundMark x1="95083" y1="53333" x2="95083" y2="53333"/>
                        <a14:foregroundMark x1="10333" y1="54444" x2="10333" y2="54444"/>
                        <a14:foregroundMark x1="10583" y1="53968" x2="10583" y2="53968"/>
                        <a14:foregroundMark x1="10333" y1="52698" x2="10333" y2="52698"/>
                        <a14:foregroundMark x1="7000" y1="47778" x2="7000" y2="47778"/>
                        <a14:foregroundMark x1="7417" y1="48889" x2="7417" y2="48889"/>
                        <a14:foregroundMark x1="3750" y1="41746" x2="3500" y2="40635"/>
                        <a14:foregroundMark x1="3750" y1="47937" x2="3750" y2="46825"/>
                        <a14:foregroundMark x1="3750" y1="54762" x2="3750" y2="53651"/>
                        <a14:foregroundMark x1="3750" y1="61587" x2="3417" y2="60317"/>
                        <a14:foregroundMark x1="17167" y1="60794" x2="16917" y2="60159"/>
                        <a14:foregroundMark x1="17250" y1="54762" x2="17167" y2="53968"/>
                        <a14:foregroundMark x1="17250" y1="48730" x2="17250" y2="47778"/>
                        <a14:foregroundMark x1="13750" y1="48413" x2="13583" y2="47143"/>
                        <a14:foregroundMark x1="17000" y1="41746" x2="17000" y2="41111"/>
                        <a14:backgroundMark x1="42917" y1="50635" x2="42917" y2="50635"/>
                        <a14:backgroundMark x1="93083" y1="50159" x2="93083" y2="50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71500"/>
            <a:ext cx="5079009" cy="26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E8605E30-8B30-AA4F-1228-18ACAAA4A299}"/>
              </a:ext>
            </a:extLst>
          </p:cNvPr>
          <p:cNvGrpSpPr/>
          <p:nvPr/>
        </p:nvGrpSpPr>
        <p:grpSpPr>
          <a:xfrm>
            <a:off x="914400" y="775032"/>
            <a:ext cx="7848600" cy="1549068"/>
            <a:chOff x="0" y="0"/>
            <a:chExt cx="870278" cy="264148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EEB5D7F-88E3-37B4-6AD9-4F6CE455AE59}"/>
                </a:ext>
              </a:extLst>
            </p:cNvPr>
            <p:cNvSpPr/>
            <p:nvPr/>
          </p:nvSpPr>
          <p:spPr>
            <a:xfrm>
              <a:off x="0" y="0"/>
              <a:ext cx="870278" cy="264148"/>
            </a:xfrm>
            <a:custGeom>
              <a:avLst/>
              <a:gdLst/>
              <a:ahLst/>
              <a:cxnLst/>
              <a:rect l="l" t="t" r="r" b="b"/>
              <a:pathLst>
                <a:path w="870278" h="264148">
                  <a:moveTo>
                    <a:pt x="119491" y="0"/>
                  </a:moveTo>
                  <a:lnTo>
                    <a:pt x="750787" y="0"/>
                  </a:lnTo>
                  <a:cubicBezTo>
                    <a:pt x="782478" y="0"/>
                    <a:pt x="812871" y="12589"/>
                    <a:pt x="835280" y="34998"/>
                  </a:cubicBezTo>
                  <a:cubicBezTo>
                    <a:pt x="857689" y="57407"/>
                    <a:pt x="870278" y="87800"/>
                    <a:pt x="870278" y="119491"/>
                  </a:cubicBezTo>
                  <a:lnTo>
                    <a:pt x="870278" y="144657"/>
                  </a:lnTo>
                  <a:cubicBezTo>
                    <a:pt x="870278" y="176348"/>
                    <a:pt x="857689" y="206741"/>
                    <a:pt x="835280" y="229150"/>
                  </a:cubicBezTo>
                  <a:cubicBezTo>
                    <a:pt x="812871" y="251559"/>
                    <a:pt x="782478" y="264148"/>
                    <a:pt x="750787" y="264148"/>
                  </a:cubicBezTo>
                  <a:lnTo>
                    <a:pt x="119491" y="264148"/>
                  </a:lnTo>
                  <a:cubicBezTo>
                    <a:pt x="87800" y="264148"/>
                    <a:pt x="57407" y="251559"/>
                    <a:pt x="34998" y="229150"/>
                  </a:cubicBezTo>
                  <a:cubicBezTo>
                    <a:pt x="12589" y="206741"/>
                    <a:pt x="0" y="176348"/>
                    <a:pt x="0" y="144657"/>
                  </a:cubicBezTo>
                  <a:lnTo>
                    <a:pt x="0" y="119491"/>
                  </a:lnTo>
                  <a:cubicBezTo>
                    <a:pt x="0" y="87800"/>
                    <a:pt x="12589" y="57407"/>
                    <a:pt x="34998" y="34998"/>
                  </a:cubicBezTo>
                  <a:cubicBezTo>
                    <a:pt x="57407" y="12589"/>
                    <a:pt x="87800" y="0"/>
                    <a:pt x="119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F7C15BF4-5053-745B-E8EB-93A872672B0E}"/>
                </a:ext>
              </a:extLst>
            </p:cNvPr>
            <p:cNvSpPr txBox="1"/>
            <p:nvPr/>
          </p:nvSpPr>
          <p:spPr>
            <a:xfrm>
              <a:off x="0" y="-38100"/>
              <a:ext cx="870278" cy="302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BFB167D-E27F-E9CB-427A-C18C89262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736" y="3532779"/>
            <a:ext cx="11088769" cy="32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330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40724" y="2612757"/>
            <a:ext cx="5102891" cy="6645543"/>
            <a:chOff x="0" y="0"/>
            <a:chExt cx="1343971" cy="17502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3971" cy="1750266"/>
            </a:xfrm>
            <a:custGeom>
              <a:avLst/>
              <a:gdLst/>
              <a:ahLst/>
              <a:cxnLst/>
              <a:rect l="l" t="t" r="r" b="b"/>
              <a:pathLst>
                <a:path w="1343971" h="1750266">
                  <a:moveTo>
                    <a:pt x="31860" y="0"/>
                  </a:moveTo>
                  <a:lnTo>
                    <a:pt x="1312111" y="0"/>
                  </a:lnTo>
                  <a:cubicBezTo>
                    <a:pt x="1320561" y="0"/>
                    <a:pt x="1328665" y="3357"/>
                    <a:pt x="1334640" y="9332"/>
                  </a:cubicBezTo>
                  <a:cubicBezTo>
                    <a:pt x="1340615" y="15307"/>
                    <a:pt x="1343971" y="23411"/>
                    <a:pt x="1343971" y="31860"/>
                  </a:cubicBezTo>
                  <a:lnTo>
                    <a:pt x="1343971" y="1718406"/>
                  </a:lnTo>
                  <a:cubicBezTo>
                    <a:pt x="1343971" y="1736002"/>
                    <a:pt x="1329707" y="1750266"/>
                    <a:pt x="1312111" y="1750266"/>
                  </a:cubicBezTo>
                  <a:lnTo>
                    <a:pt x="31860" y="1750266"/>
                  </a:lnTo>
                  <a:cubicBezTo>
                    <a:pt x="23411" y="1750266"/>
                    <a:pt x="15307" y="1746910"/>
                    <a:pt x="9332" y="1740935"/>
                  </a:cubicBezTo>
                  <a:cubicBezTo>
                    <a:pt x="3357" y="1734960"/>
                    <a:pt x="0" y="1726856"/>
                    <a:pt x="0" y="1718406"/>
                  </a:cubicBezTo>
                  <a:lnTo>
                    <a:pt x="0" y="31860"/>
                  </a:lnTo>
                  <a:cubicBezTo>
                    <a:pt x="0" y="14264"/>
                    <a:pt x="14264" y="0"/>
                    <a:pt x="3186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28575" cap="rnd">
              <a:solidFill>
                <a:srgbClr val="6AD3F3">
                  <a:alpha val="60000"/>
                </a:srgbClr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3971" cy="1788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44385" y="2612757"/>
            <a:ext cx="5102891" cy="6645543"/>
            <a:chOff x="0" y="0"/>
            <a:chExt cx="1343971" cy="17502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971" cy="1750266"/>
            </a:xfrm>
            <a:custGeom>
              <a:avLst/>
              <a:gdLst/>
              <a:ahLst/>
              <a:cxnLst/>
              <a:rect l="l" t="t" r="r" b="b"/>
              <a:pathLst>
                <a:path w="1343971" h="1750266">
                  <a:moveTo>
                    <a:pt x="31860" y="0"/>
                  </a:moveTo>
                  <a:lnTo>
                    <a:pt x="1312111" y="0"/>
                  </a:lnTo>
                  <a:cubicBezTo>
                    <a:pt x="1320561" y="0"/>
                    <a:pt x="1328665" y="3357"/>
                    <a:pt x="1334640" y="9332"/>
                  </a:cubicBezTo>
                  <a:cubicBezTo>
                    <a:pt x="1340615" y="15307"/>
                    <a:pt x="1343971" y="23411"/>
                    <a:pt x="1343971" y="31860"/>
                  </a:cubicBezTo>
                  <a:lnTo>
                    <a:pt x="1343971" y="1718406"/>
                  </a:lnTo>
                  <a:cubicBezTo>
                    <a:pt x="1343971" y="1736002"/>
                    <a:pt x="1329707" y="1750266"/>
                    <a:pt x="1312111" y="1750266"/>
                  </a:cubicBezTo>
                  <a:lnTo>
                    <a:pt x="31860" y="1750266"/>
                  </a:lnTo>
                  <a:cubicBezTo>
                    <a:pt x="23411" y="1750266"/>
                    <a:pt x="15307" y="1746910"/>
                    <a:pt x="9332" y="1740935"/>
                  </a:cubicBezTo>
                  <a:cubicBezTo>
                    <a:pt x="3357" y="1734960"/>
                    <a:pt x="0" y="1726856"/>
                    <a:pt x="0" y="1718406"/>
                  </a:cubicBezTo>
                  <a:lnTo>
                    <a:pt x="0" y="31860"/>
                  </a:lnTo>
                  <a:cubicBezTo>
                    <a:pt x="0" y="14264"/>
                    <a:pt x="14264" y="0"/>
                    <a:pt x="3186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28575" cap="rnd">
              <a:solidFill>
                <a:srgbClr val="6AD3F3">
                  <a:alpha val="60000"/>
                </a:srgbClr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43971" cy="1788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551432" y="3418992"/>
            <a:ext cx="1881475" cy="1665961"/>
          </a:xfrm>
          <a:custGeom>
            <a:avLst/>
            <a:gdLst/>
            <a:ahLst/>
            <a:cxnLst/>
            <a:rect l="l" t="t" r="r" b="b"/>
            <a:pathLst>
              <a:path w="1881475" h="1665961">
                <a:moveTo>
                  <a:pt x="0" y="0"/>
                </a:moveTo>
                <a:lnTo>
                  <a:pt x="1881475" y="0"/>
                </a:lnTo>
                <a:lnTo>
                  <a:pt x="1881475" y="1665961"/>
                </a:lnTo>
                <a:lnTo>
                  <a:pt x="0" y="16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70423" y="3418992"/>
            <a:ext cx="1650816" cy="1665961"/>
          </a:xfrm>
          <a:custGeom>
            <a:avLst/>
            <a:gdLst/>
            <a:ahLst/>
            <a:cxnLst/>
            <a:rect l="l" t="t" r="r" b="b"/>
            <a:pathLst>
              <a:path w="1650816" h="1665961">
                <a:moveTo>
                  <a:pt x="0" y="0"/>
                </a:moveTo>
                <a:lnTo>
                  <a:pt x="1650816" y="0"/>
                </a:lnTo>
                <a:lnTo>
                  <a:pt x="1650816" y="1665961"/>
                </a:lnTo>
                <a:lnTo>
                  <a:pt x="0" y="1665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90775" y="1038225"/>
            <a:ext cx="11506450" cy="928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3"/>
              </a:lnSpc>
            </a:pPr>
            <a:r>
              <a:rPr lang="en-US" sz="61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Next   Steps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77949" y="5887773"/>
            <a:ext cx="4028440" cy="62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4176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Desafíos</a:t>
            </a:r>
            <a:endParaRPr lang="en-US" sz="4176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81611" y="5887773"/>
            <a:ext cx="4028440" cy="62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417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Oportunidades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77949" y="6765530"/>
            <a:ext cx="4028440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Envio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correo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automatico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al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entrar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un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visitante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b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</a:b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SCP-QR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81611" y="6765530"/>
            <a:ext cx="4028440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Automatizacion de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envio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correos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clientes</a:t>
            </a:r>
            <a:r>
              <a:rPr lang="en-US" sz="2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u areas de AEO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991600" y="1028700"/>
            <a:ext cx="2743200" cy="938022"/>
            <a:chOff x="0" y="0"/>
            <a:chExt cx="1479932" cy="2420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79932" cy="242034"/>
            </a:xfrm>
            <a:custGeom>
              <a:avLst/>
              <a:gdLst/>
              <a:ahLst/>
              <a:cxnLst/>
              <a:rect l="l" t="t" r="r" b="b"/>
              <a:pathLst>
                <a:path w="1479932" h="242034">
                  <a:moveTo>
                    <a:pt x="70267" y="0"/>
                  </a:moveTo>
                  <a:lnTo>
                    <a:pt x="1409665" y="0"/>
                  </a:lnTo>
                  <a:cubicBezTo>
                    <a:pt x="1448472" y="0"/>
                    <a:pt x="1479932" y="31460"/>
                    <a:pt x="1479932" y="70267"/>
                  </a:cubicBezTo>
                  <a:lnTo>
                    <a:pt x="1479932" y="171767"/>
                  </a:lnTo>
                  <a:cubicBezTo>
                    <a:pt x="1479932" y="190403"/>
                    <a:pt x="1472529" y="208275"/>
                    <a:pt x="1459351" y="221453"/>
                  </a:cubicBezTo>
                  <a:cubicBezTo>
                    <a:pt x="1446174" y="234631"/>
                    <a:pt x="1428301" y="242034"/>
                    <a:pt x="1409665" y="242034"/>
                  </a:cubicBezTo>
                  <a:lnTo>
                    <a:pt x="70267" y="242034"/>
                  </a:lnTo>
                  <a:cubicBezTo>
                    <a:pt x="31460" y="242034"/>
                    <a:pt x="0" y="210574"/>
                    <a:pt x="0" y="171767"/>
                  </a:cubicBezTo>
                  <a:lnTo>
                    <a:pt x="0" y="70267"/>
                  </a:lnTo>
                  <a:cubicBezTo>
                    <a:pt x="0" y="51631"/>
                    <a:pt x="7403" y="33758"/>
                    <a:pt x="20581" y="20581"/>
                  </a:cubicBezTo>
                  <a:cubicBezTo>
                    <a:pt x="33758" y="7403"/>
                    <a:pt x="51631" y="0"/>
                    <a:pt x="70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79932" cy="28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7509" y="5104919"/>
            <a:ext cx="12129722" cy="134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Apoyanos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participar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este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Proyecto y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poder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llevarlo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su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maximo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potencial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, no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tengas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miedo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opinar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comentar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o </a:t>
            </a:r>
            <a:r>
              <a:rPr lang="en-US" sz="3000" dirty="0" err="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preguntar</a:t>
            </a:r>
            <a:r>
              <a:rPr lang="en-US" sz="30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53506" y="3787408"/>
            <a:ext cx="9980987" cy="976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48"/>
              </a:lnSpc>
              <a:spcBef>
                <a:spcPct val="0"/>
              </a:spcBef>
            </a:pPr>
            <a:r>
              <a:rPr lang="en-US" sz="653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¿Preguntas? ¿Dudas?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7000" y="3753338"/>
            <a:ext cx="12496920" cy="213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3"/>
              </a:lnSpc>
            </a:pPr>
            <a:r>
              <a:rPr lang="en-US" sz="77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APUNTA ALTO Y NUNCA DEJARÁS DE CRECER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 dirty="0"/>
          </a:p>
        </p:txBody>
      </p:sp>
      <p:sp>
        <p:nvSpPr>
          <p:cNvPr id="3" name="Freeform 3"/>
          <p:cNvSpPr/>
          <p:nvPr/>
        </p:nvSpPr>
        <p:spPr>
          <a:xfrm>
            <a:off x="8222023" y="1326118"/>
            <a:ext cx="807245" cy="1088197"/>
          </a:xfrm>
          <a:custGeom>
            <a:avLst/>
            <a:gdLst/>
            <a:ahLst/>
            <a:cxnLst/>
            <a:rect l="l" t="t" r="r" b="b"/>
            <a:pathLst>
              <a:path w="807245" h="1088197">
                <a:moveTo>
                  <a:pt x="0" y="0"/>
                </a:moveTo>
                <a:lnTo>
                  <a:pt x="807244" y="0"/>
                </a:lnTo>
                <a:lnTo>
                  <a:pt x="807244" y="1088197"/>
                </a:lnTo>
                <a:lnTo>
                  <a:pt x="0" y="108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22023" y="3010947"/>
            <a:ext cx="921977" cy="1006126"/>
          </a:xfrm>
          <a:custGeom>
            <a:avLst/>
            <a:gdLst/>
            <a:ahLst/>
            <a:cxnLst/>
            <a:rect l="l" t="t" r="r" b="b"/>
            <a:pathLst>
              <a:path w="921977" h="1006126">
                <a:moveTo>
                  <a:pt x="0" y="0"/>
                </a:moveTo>
                <a:lnTo>
                  <a:pt x="921977" y="0"/>
                </a:lnTo>
                <a:lnTo>
                  <a:pt x="921977" y="1006126"/>
                </a:lnTo>
                <a:lnTo>
                  <a:pt x="0" y="1006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67858" y="7540246"/>
            <a:ext cx="921977" cy="791224"/>
          </a:xfrm>
          <a:custGeom>
            <a:avLst/>
            <a:gdLst/>
            <a:ahLst/>
            <a:cxnLst/>
            <a:rect l="l" t="t" r="r" b="b"/>
            <a:pathLst>
              <a:path w="921977" h="791224">
                <a:moveTo>
                  <a:pt x="0" y="0"/>
                </a:moveTo>
                <a:lnTo>
                  <a:pt x="921977" y="0"/>
                </a:lnTo>
                <a:lnTo>
                  <a:pt x="921977" y="791224"/>
                </a:lnTo>
                <a:lnTo>
                  <a:pt x="0" y="7912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dirty="0"/>
          </a:p>
        </p:txBody>
      </p:sp>
      <p:sp>
        <p:nvSpPr>
          <p:cNvPr id="7" name="Freeform 7"/>
          <p:cNvSpPr/>
          <p:nvPr/>
        </p:nvSpPr>
        <p:spPr>
          <a:xfrm>
            <a:off x="8222023" y="5790661"/>
            <a:ext cx="921977" cy="875040"/>
          </a:xfrm>
          <a:custGeom>
            <a:avLst/>
            <a:gdLst/>
            <a:ahLst/>
            <a:cxnLst/>
            <a:rect l="l" t="t" r="r" b="b"/>
            <a:pathLst>
              <a:path w="921977" h="875040">
                <a:moveTo>
                  <a:pt x="0" y="0"/>
                </a:moveTo>
                <a:lnTo>
                  <a:pt x="921977" y="0"/>
                </a:lnTo>
                <a:lnTo>
                  <a:pt x="921977" y="875040"/>
                </a:lnTo>
                <a:lnTo>
                  <a:pt x="0" y="8750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482417" y="1678968"/>
            <a:ext cx="2328583" cy="663799"/>
            <a:chOff x="0" y="-138583"/>
            <a:chExt cx="4621511" cy="127300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621511" cy="1134425"/>
              <a:chOff x="0" y="0"/>
              <a:chExt cx="912891" cy="2240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12891" cy="224084"/>
              </a:xfrm>
              <a:custGeom>
                <a:avLst/>
                <a:gdLst/>
                <a:ahLst/>
                <a:cxnLst/>
                <a:rect l="l" t="t" r="r" b="b"/>
                <a:pathLst>
                  <a:path w="912891" h="224084">
                    <a:moveTo>
                      <a:pt x="112042" y="0"/>
                    </a:moveTo>
                    <a:lnTo>
                      <a:pt x="800849" y="0"/>
                    </a:lnTo>
                    <a:cubicBezTo>
                      <a:pt x="830564" y="0"/>
                      <a:pt x="859063" y="11804"/>
                      <a:pt x="880075" y="32816"/>
                    </a:cubicBezTo>
                    <a:cubicBezTo>
                      <a:pt x="901087" y="53828"/>
                      <a:pt x="912891" y="82327"/>
                      <a:pt x="912891" y="112042"/>
                    </a:cubicBezTo>
                    <a:lnTo>
                      <a:pt x="912891" y="112042"/>
                    </a:lnTo>
                    <a:cubicBezTo>
                      <a:pt x="912891" y="173921"/>
                      <a:pt x="862728" y="224084"/>
                      <a:pt x="800849" y="224084"/>
                    </a:cubicBezTo>
                    <a:lnTo>
                      <a:pt x="112042" y="224084"/>
                    </a:lnTo>
                    <a:cubicBezTo>
                      <a:pt x="50163" y="224084"/>
                      <a:pt x="0" y="173921"/>
                      <a:pt x="0" y="112042"/>
                    </a:cubicBezTo>
                    <a:lnTo>
                      <a:pt x="0" y="112042"/>
                    </a:lnTo>
                    <a:cubicBezTo>
                      <a:pt x="0" y="50163"/>
                      <a:pt x="50163" y="0"/>
                      <a:pt x="1120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6AD3F3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912891" cy="2621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84487" y="-138583"/>
              <a:ext cx="3852535" cy="1025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3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Runs"/>
                  <a:ea typeface="TT Runs"/>
                  <a:cs typeface="TT Runs"/>
                  <a:sym typeface="TT Runs"/>
                </a:rPr>
                <a:t>ECODOC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82418" y="5981700"/>
            <a:ext cx="3471582" cy="740894"/>
            <a:chOff x="0" y="-192881"/>
            <a:chExt cx="4918477" cy="132730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-192881"/>
              <a:ext cx="4918477" cy="1327306"/>
              <a:chOff x="0" y="-38100"/>
              <a:chExt cx="971551" cy="262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71551" cy="224084"/>
              </a:xfrm>
              <a:custGeom>
                <a:avLst/>
                <a:gdLst/>
                <a:ahLst/>
                <a:cxnLst/>
                <a:rect l="l" t="t" r="r" b="b"/>
                <a:pathLst>
                  <a:path w="971551" h="224084">
                    <a:moveTo>
                      <a:pt x="107035" y="0"/>
                    </a:moveTo>
                    <a:lnTo>
                      <a:pt x="864516" y="0"/>
                    </a:lnTo>
                    <a:cubicBezTo>
                      <a:pt x="892903" y="0"/>
                      <a:pt x="920128" y="11277"/>
                      <a:pt x="940201" y="31350"/>
                    </a:cubicBezTo>
                    <a:cubicBezTo>
                      <a:pt x="960274" y="51423"/>
                      <a:pt x="971551" y="78648"/>
                      <a:pt x="971551" y="107035"/>
                    </a:cubicBezTo>
                    <a:lnTo>
                      <a:pt x="971551" y="117049"/>
                    </a:lnTo>
                    <a:cubicBezTo>
                      <a:pt x="971551" y="145436"/>
                      <a:pt x="960274" y="172661"/>
                      <a:pt x="940201" y="192734"/>
                    </a:cubicBezTo>
                    <a:cubicBezTo>
                      <a:pt x="920128" y="212807"/>
                      <a:pt x="892903" y="224084"/>
                      <a:pt x="864516" y="224084"/>
                    </a:cubicBezTo>
                    <a:lnTo>
                      <a:pt x="107035" y="224084"/>
                    </a:lnTo>
                    <a:cubicBezTo>
                      <a:pt x="78648" y="224084"/>
                      <a:pt x="51423" y="212807"/>
                      <a:pt x="31350" y="192734"/>
                    </a:cubicBezTo>
                    <a:cubicBezTo>
                      <a:pt x="11277" y="172661"/>
                      <a:pt x="0" y="145436"/>
                      <a:pt x="0" y="117049"/>
                    </a:cubicBezTo>
                    <a:lnTo>
                      <a:pt x="0" y="107035"/>
                    </a:lnTo>
                    <a:cubicBezTo>
                      <a:pt x="0" y="78648"/>
                      <a:pt x="11277" y="51423"/>
                      <a:pt x="31350" y="31350"/>
                    </a:cubicBezTo>
                    <a:cubicBezTo>
                      <a:pt x="51423" y="11277"/>
                      <a:pt x="78648" y="0"/>
                      <a:pt x="1070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6AD3F3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971551" cy="2621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961670" y="-3019"/>
              <a:ext cx="3241589" cy="713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23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Runs"/>
                  <a:ea typeface="TT Runs"/>
                  <a:cs typeface="TT Runs"/>
                  <a:sym typeface="TT Runs"/>
                </a:rPr>
                <a:t>Dashborads</a:t>
              </a:r>
              <a:endParaRPr lang="en-US" sz="3002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2155240"/>
            <a:ext cx="5460128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93087" y="7882594"/>
            <a:ext cx="3814589" cy="14706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EAA65A27-3882-ED3B-FA9F-DEB780BD60E2}"/>
              </a:ext>
            </a:extLst>
          </p:cNvPr>
          <p:cNvSpPr/>
          <p:nvPr/>
        </p:nvSpPr>
        <p:spPr>
          <a:xfrm>
            <a:off x="9491382" y="3221307"/>
            <a:ext cx="3881369" cy="591536"/>
          </a:xfrm>
          <a:custGeom>
            <a:avLst/>
            <a:gdLst/>
            <a:ahLst/>
            <a:cxnLst/>
            <a:rect l="l" t="t" r="r" b="b"/>
            <a:pathLst>
              <a:path w="912891" h="224084">
                <a:moveTo>
                  <a:pt x="112042" y="0"/>
                </a:moveTo>
                <a:lnTo>
                  <a:pt x="800849" y="0"/>
                </a:lnTo>
                <a:cubicBezTo>
                  <a:pt x="830564" y="0"/>
                  <a:pt x="859063" y="11804"/>
                  <a:pt x="880075" y="32816"/>
                </a:cubicBezTo>
                <a:cubicBezTo>
                  <a:pt x="901087" y="53828"/>
                  <a:pt x="912891" y="82327"/>
                  <a:pt x="912891" y="112042"/>
                </a:cubicBezTo>
                <a:lnTo>
                  <a:pt x="912891" y="112042"/>
                </a:lnTo>
                <a:cubicBezTo>
                  <a:pt x="912891" y="173921"/>
                  <a:pt x="862728" y="224084"/>
                  <a:pt x="800849" y="224084"/>
                </a:cubicBezTo>
                <a:lnTo>
                  <a:pt x="112042" y="224084"/>
                </a:lnTo>
                <a:cubicBezTo>
                  <a:pt x="50163" y="224084"/>
                  <a:pt x="0" y="173921"/>
                  <a:pt x="0" y="112042"/>
                </a:cubicBezTo>
                <a:lnTo>
                  <a:pt x="0" y="112042"/>
                </a:lnTo>
                <a:cubicBezTo>
                  <a:pt x="0" y="50163"/>
                  <a:pt x="50163" y="0"/>
                  <a:pt x="11204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6AD3F3"/>
            </a:solidFill>
            <a:prstDash val="solid"/>
            <a:round/>
          </a:ln>
        </p:spPr>
        <p:txBody>
          <a:bodyPr/>
          <a:lstStyle/>
          <a:p>
            <a:endParaRPr lang="es-MX" dirty="0"/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07E4CF9F-4288-5D15-3A0B-304D9E9A6210}"/>
              </a:ext>
            </a:extLst>
          </p:cNvPr>
          <p:cNvSpPr txBox="1"/>
          <p:nvPr/>
        </p:nvSpPr>
        <p:spPr>
          <a:xfrm>
            <a:off x="9843596" y="3149044"/>
            <a:ext cx="3336646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24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Monitor de Turnos</a:t>
            </a:r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3C4F13A1-D716-DF2E-7C19-7C22178645C5}"/>
              </a:ext>
            </a:extLst>
          </p:cNvPr>
          <p:cNvGrpSpPr/>
          <p:nvPr/>
        </p:nvGrpSpPr>
        <p:grpSpPr>
          <a:xfrm>
            <a:off x="9501796" y="7511579"/>
            <a:ext cx="3471582" cy="740894"/>
            <a:chOff x="0" y="-192881"/>
            <a:chExt cx="4918477" cy="1327306"/>
          </a:xfrm>
        </p:grpSpPr>
        <p:grpSp>
          <p:nvGrpSpPr>
            <p:cNvPr id="37" name="Group 23">
              <a:extLst>
                <a:ext uri="{FF2B5EF4-FFF2-40B4-BE49-F238E27FC236}">
                  <a16:creationId xmlns:a16="http://schemas.microsoft.com/office/drawing/2014/main" id="{574D6679-076E-3BE0-087A-66549A81E055}"/>
                </a:ext>
              </a:extLst>
            </p:cNvPr>
            <p:cNvGrpSpPr/>
            <p:nvPr/>
          </p:nvGrpSpPr>
          <p:grpSpPr>
            <a:xfrm>
              <a:off x="0" y="-192881"/>
              <a:ext cx="4918477" cy="1327306"/>
              <a:chOff x="0" y="-38100"/>
              <a:chExt cx="971551" cy="262184"/>
            </a:xfrm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B3972CFC-067D-BBA8-1E66-F4FA217ED644}"/>
                  </a:ext>
                </a:extLst>
              </p:cNvPr>
              <p:cNvSpPr/>
              <p:nvPr/>
            </p:nvSpPr>
            <p:spPr>
              <a:xfrm>
                <a:off x="0" y="0"/>
                <a:ext cx="971551" cy="224084"/>
              </a:xfrm>
              <a:custGeom>
                <a:avLst/>
                <a:gdLst/>
                <a:ahLst/>
                <a:cxnLst/>
                <a:rect l="l" t="t" r="r" b="b"/>
                <a:pathLst>
                  <a:path w="971551" h="224084">
                    <a:moveTo>
                      <a:pt x="107035" y="0"/>
                    </a:moveTo>
                    <a:lnTo>
                      <a:pt x="864516" y="0"/>
                    </a:lnTo>
                    <a:cubicBezTo>
                      <a:pt x="892903" y="0"/>
                      <a:pt x="920128" y="11277"/>
                      <a:pt x="940201" y="31350"/>
                    </a:cubicBezTo>
                    <a:cubicBezTo>
                      <a:pt x="960274" y="51423"/>
                      <a:pt x="971551" y="78648"/>
                      <a:pt x="971551" y="107035"/>
                    </a:cubicBezTo>
                    <a:lnTo>
                      <a:pt x="971551" y="117049"/>
                    </a:lnTo>
                    <a:cubicBezTo>
                      <a:pt x="971551" y="145436"/>
                      <a:pt x="960274" y="172661"/>
                      <a:pt x="940201" y="192734"/>
                    </a:cubicBezTo>
                    <a:cubicBezTo>
                      <a:pt x="920128" y="212807"/>
                      <a:pt x="892903" y="224084"/>
                      <a:pt x="864516" y="224084"/>
                    </a:cubicBezTo>
                    <a:lnTo>
                      <a:pt x="107035" y="224084"/>
                    </a:lnTo>
                    <a:cubicBezTo>
                      <a:pt x="78648" y="224084"/>
                      <a:pt x="51423" y="212807"/>
                      <a:pt x="31350" y="192734"/>
                    </a:cubicBezTo>
                    <a:cubicBezTo>
                      <a:pt x="11277" y="172661"/>
                      <a:pt x="0" y="145436"/>
                      <a:pt x="0" y="117049"/>
                    </a:cubicBezTo>
                    <a:lnTo>
                      <a:pt x="0" y="107035"/>
                    </a:lnTo>
                    <a:cubicBezTo>
                      <a:pt x="0" y="78648"/>
                      <a:pt x="11277" y="51423"/>
                      <a:pt x="31350" y="31350"/>
                    </a:cubicBezTo>
                    <a:cubicBezTo>
                      <a:pt x="51423" y="11277"/>
                      <a:pt x="78648" y="0"/>
                      <a:pt x="1070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6AD3F3"/>
                </a:solidFill>
                <a:prstDash val="solid"/>
                <a:round/>
              </a:ln>
            </p:spPr>
          </p:sp>
          <p:sp>
            <p:nvSpPr>
              <p:cNvPr id="40" name="TextBox 25">
                <a:extLst>
                  <a:ext uri="{FF2B5EF4-FFF2-40B4-BE49-F238E27FC236}">
                    <a16:creationId xmlns:a16="http://schemas.microsoft.com/office/drawing/2014/main" id="{46D91285-95A2-D68B-4C77-8A6A666BC1B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71551" cy="2621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DDA3CF8F-611D-26A9-8538-DD5F5C8EBD8D}"/>
                </a:ext>
              </a:extLst>
            </p:cNvPr>
            <p:cNvSpPr txBox="1"/>
            <p:nvPr/>
          </p:nvSpPr>
          <p:spPr>
            <a:xfrm>
              <a:off x="961670" y="-3019"/>
              <a:ext cx="3241589" cy="9580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23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Runs"/>
                  <a:ea typeface="TT Runs"/>
                  <a:cs typeface="TT Runs"/>
                  <a:sym typeface="TT Runs"/>
                </a:rPr>
                <a:t>Next steps</a:t>
              </a:r>
              <a:endParaRPr lang="en-US" sz="3002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endParaRPr>
            </a:p>
          </p:txBody>
        </p:sp>
      </p:grpSp>
      <p:sp>
        <p:nvSpPr>
          <p:cNvPr id="43" name="Freeform 29">
            <a:extLst>
              <a:ext uri="{FF2B5EF4-FFF2-40B4-BE49-F238E27FC236}">
                <a16:creationId xmlns:a16="http://schemas.microsoft.com/office/drawing/2014/main" id="{ADE453CC-6AE8-AE23-D0CB-AE85DE38EC12}"/>
              </a:ext>
            </a:extLst>
          </p:cNvPr>
          <p:cNvSpPr/>
          <p:nvPr/>
        </p:nvSpPr>
        <p:spPr>
          <a:xfrm>
            <a:off x="8222022" y="4496339"/>
            <a:ext cx="921978" cy="942327"/>
          </a:xfrm>
          <a:custGeom>
            <a:avLst/>
            <a:gdLst/>
            <a:ahLst/>
            <a:cxnLst/>
            <a:rect l="l" t="t" r="r" b="b"/>
            <a:pathLst>
              <a:path w="1324805" h="1187507">
                <a:moveTo>
                  <a:pt x="0" y="0"/>
                </a:moveTo>
                <a:lnTo>
                  <a:pt x="1324806" y="0"/>
                </a:lnTo>
                <a:lnTo>
                  <a:pt x="1324806" y="1187507"/>
                </a:lnTo>
                <a:lnTo>
                  <a:pt x="0" y="118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C50D5345-1BEB-AAF7-B4A7-4C548DE5FF4A}"/>
              </a:ext>
            </a:extLst>
          </p:cNvPr>
          <p:cNvSpPr/>
          <p:nvPr/>
        </p:nvSpPr>
        <p:spPr>
          <a:xfrm>
            <a:off x="9491381" y="4653224"/>
            <a:ext cx="5901019" cy="584516"/>
          </a:xfrm>
          <a:custGeom>
            <a:avLst/>
            <a:gdLst/>
            <a:ahLst/>
            <a:cxnLst/>
            <a:rect l="l" t="t" r="r" b="b"/>
            <a:pathLst>
              <a:path w="912891" h="224084">
                <a:moveTo>
                  <a:pt x="112042" y="0"/>
                </a:moveTo>
                <a:lnTo>
                  <a:pt x="800849" y="0"/>
                </a:lnTo>
                <a:cubicBezTo>
                  <a:pt x="830564" y="0"/>
                  <a:pt x="859063" y="11804"/>
                  <a:pt x="880075" y="32816"/>
                </a:cubicBezTo>
                <a:cubicBezTo>
                  <a:pt x="901087" y="53828"/>
                  <a:pt x="912891" y="82327"/>
                  <a:pt x="912891" y="112042"/>
                </a:cubicBezTo>
                <a:lnTo>
                  <a:pt x="912891" y="112042"/>
                </a:lnTo>
                <a:cubicBezTo>
                  <a:pt x="912891" y="173921"/>
                  <a:pt x="862728" y="224084"/>
                  <a:pt x="800849" y="224084"/>
                </a:cubicBezTo>
                <a:lnTo>
                  <a:pt x="112042" y="224084"/>
                </a:lnTo>
                <a:cubicBezTo>
                  <a:pt x="50163" y="224084"/>
                  <a:pt x="0" y="173921"/>
                  <a:pt x="0" y="112042"/>
                </a:cubicBezTo>
                <a:lnTo>
                  <a:pt x="0" y="112042"/>
                </a:lnTo>
                <a:cubicBezTo>
                  <a:pt x="0" y="50163"/>
                  <a:pt x="50163" y="0"/>
                  <a:pt x="11204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6AD3F3"/>
            </a:solidFill>
            <a:prstDash val="solid"/>
            <a:round/>
          </a:ln>
        </p:spPr>
        <p:txBody>
          <a:bodyPr/>
          <a:lstStyle/>
          <a:p>
            <a:endParaRPr lang="es-MX" dirty="0"/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0E898854-3C1E-6F17-9E02-EFFE9E5249FE}"/>
              </a:ext>
            </a:extLst>
          </p:cNvPr>
          <p:cNvSpPr txBox="1"/>
          <p:nvPr/>
        </p:nvSpPr>
        <p:spPr>
          <a:xfrm>
            <a:off x="9843596" y="4596998"/>
            <a:ext cx="5548804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2400" dirty="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Plan de Implementacion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816E2-954C-6CBC-A82E-EAC577E7A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>
            <a:extLst>
              <a:ext uri="{FF2B5EF4-FFF2-40B4-BE49-F238E27FC236}">
                <a16:creationId xmlns:a16="http://schemas.microsoft.com/office/drawing/2014/main" id="{10F9C8F1-3438-23D6-EAC7-9C17A1DFE4E5}"/>
              </a:ext>
            </a:extLst>
          </p:cNvPr>
          <p:cNvSpPr/>
          <p:nvPr/>
        </p:nvSpPr>
        <p:spPr>
          <a:xfrm rot="10800000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4D703AA-57B2-420F-CB72-2BEBCA5282D4}"/>
              </a:ext>
            </a:extLst>
          </p:cNvPr>
          <p:cNvSpPr txBox="1"/>
          <p:nvPr/>
        </p:nvSpPr>
        <p:spPr>
          <a:xfrm>
            <a:off x="1573485" y="1152525"/>
            <a:ext cx="7062762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Ecodoc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15DFB7D6-F8EF-1D8E-4E04-F520DCBFD94D}"/>
              </a:ext>
            </a:extLst>
          </p:cNvPr>
          <p:cNvGrpSpPr/>
          <p:nvPr/>
        </p:nvGrpSpPr>
        <p:grpSpPr>
          <a:xfrm>
            <a:off x="1097739" y="993639"/>
            <a:ext cx="5150661" cy="1611572"/>
            <a:chOff x="0" y="0"/>
            <a:chExt cx="870278" cy="264148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10D0D3E-9311-812E-632B-DA6B4AF65BBA}"/>
                </a:ext>
              </a:extLst>
            </p:cNvPr>
            <p:cNvSpPr/>
            <p:nvPr/>
          </p:nvSpPr>
          <p:spPr>
            <a:xfrm>
              <a:off x="0" y="0"/>
              <a:ext cx="870278" cy="264148"/>
            </a:xfrm>
            <a:custGeom>
              <a:avLst/>
              <a:gdLst/>
              <a:ahLst/>
              <a:cxnLst/>
              <a:rect l="l" t="t" r="r" b="b"/>
              <a:pathLst>
                <a:path w="870278" h="264148">
                  <a:moveTo>
                    <a:pt x="119491" y="0"/>
                  </a:moveTo>
                  <a:lnTo>
                    <a:pt x="750787" y="0"/>
                  </a:lnTo>
                  <a:cubicBezTo>
                    <a:pt x="782478" y="0"/>
                    <a:pt x="812871" y="12589"/>
                    <a:pt x="835280" y="34998"/>
                  </a:cubicBezTo>
                  <a:cubicBezTo>
                    <a:pt x="857689" y="57407"/>
                    <a:pt x="870278" y="87800"/>
                    <a:pt x="870278" y="119491"/>
                  </a:cubicBezTo>
                  <a:lnTo>
                    <a:pt x="870278" y="144657"/>
                  </a:lnTo>
                  <a:cubicBezTo>
                    <a:pt x="870278" y="176348"/>
                    <a:pt x="857689" y="206741"/>
                    <a:pt x="835280" y="229150"/>
                  </a:cubicBezTo>
                  <a:cubicBezTo>
                    <a:pt x="812871" y="251559"/>
                    <a:pt x="782478" y="264148"/>
                    <a:pt x="750787" y="264148"/>
                  </a:cubicBezTo>
                  <a:lnTo>
                    <a:pt x="119491" y="264148"/>
                  </a:lnTo>
                  <a:cubicBezTo>
                    <a:pt x="87800" y="264148"/>
                    <a:pt x="57407" y="251559"/>
                    <a:pt x="34998" y="229150"/>
                  </a:cubicBezTo>
                  <a:cubicBezTo>
                    <a:pt x="12589" y="206741"/>
                    <a:pt x="0" y="176348"/>
                    <a:pt x="0" y="144657"/>
                  </a:cubicBezTo>
                  <a:lnTo>
                    <a:pt x="0" y="119491"/>
                  </a:lnTo>
                  <a:cubicBezTo>
                    <a:pt x="0" y="87800"/>
                    <a:pt x="12589" y="57407"/>
                    <a:pt x="34998" y="34998"/>
                  </a:cubicBezTo>
                  <a:cubicBezTo>
                    <a:pt x="57407" y="12589"/>
                    <a:pt x="87800" y="0"/>
                    <a:pt x="119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  <p:txBody>
            <a:bodyPr/>
            <a:lstStyle/>
            <a:p>
              <a:endParaRPr lang="es-MX" dirty="0"/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C5BF98CE-F375-DC97-2A02-C54297B61468}"/>
                </a:ext>
              </a:extLst>
            </p:cNvPr>
            <p:cNvSpPr txBox="1"/>
            <p:nvPr/>
          </p:nvSpPr>
          <p:spPr>
            <a:xfrm>
              <a:off x="0" y="-38100"/>
              <a:ext cx="870278" cy="302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86EE07E2-B3F6-EA34-7767-A2557C809852}"/>
              </a:ext>
            </a:extLst>
          </p:cNvPr>
          <p:cNvGrpSpPr/>
          <p:nvPr/>
        </p:nvGrpSpPr>
        <p:grpSpPr>
          <a:xfrm>
            <a:off x="2362200" y="1606218"/>
            <a:ext cx="11963400" cy="8124289"/>
            <a:chOff x="2057400" y="1596041"/>
            <a:chExt cx="11963400" cy="8124289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02B58797-3749-92E5-7DC4-B2DDAD46FE91}"/>
                </a:ext>
              </a:extLst>
            </p:cNvPr>
            <p:cNvGrpSpPr/>
            <p:nvPr/>
          </p:nvGrpSpPr>
          <p:grpSpPr>
            <a:xfrm>
              <a:off x="12525891" y="5829300"/>
              <a:ext cx="1233110" cy="1722419"/>
              <a:chOff x="5892291" y="3298689"/>
              <a:chExt cx="1447801" cy="2043378"/>
            </a:xfrm>
          </p:grpSpPr>
          <p:pic>
            <p:nvPicPr>
              <p:cNvPr id="46" name="Imagen 45">
                <a:extLst>
                  <a:ext uri="{FF2B5EF4-FFF2-40B4-BE49-F238E27FC236}">
                    <a16:creationId xmlns:a16="http://schemas.microsoft.com/office/drawing/2014/main" id="{F9304279-8B79-921E-E460-CC09B8DD4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2291" y="3298689"/>
                <a:ext cx="1447801" cy="1447801"/>
              </a:xfrm>
              <a:prstGeom prst="rect">
                <a:avLst/>
              </a:prstGeom>
            </p:spPr>
          </p:pic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73A4B355-7D74-DB7E-9EDC-57AC1113EE13}"/>
                  </a:ext>
                </a:extLst>
              </p:cNvPr>
              <p:cNvSpPr txBox="1"/>
              <p:nvPr/>
            </p:nvSpPr>
            <p:spPr>
              <a:xfrm>
                <a:off x="5892291" y="4911180"/>
                <a:ext cx="14004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Evidencias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52467588-339B-6F84-456F-1A3BD43418F3}"/>
                </a:ext>
              </a:extLst>
            </p:cNvPr>
            <p:cNvGrpSpPr/>
            <p:nvPr/>
          </p:nvGrpSpPr>
          <p:grpSpPr>
            <a:xfrm>
              <a:off x="12495042" y="7886700"/>
              <a:ext cx="1525758" cy="1833630"/>
              <a:chOff x="7792992" y="3208970"/>
              <a:chExt cx="1676400" cy="2126448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37E5CDAA-84C3-46CF-926B-B1D66909E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2992" y="3208970"/>
                <a:ext cx="1676400" cy="1676400"/>
              </a:xfrm>
              <a:prstGeom prst="rect">
                <a:avLst/>
              </a:prstGeom>
            </p:spPr>
          </p:pic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9A99764F-9FDD-31E8-6198-B825644B137D}"/>
                  </a:ext>
                </a:extLst>
              </p:cNvPr>
              <p:cNvSpPr txBox="1"/>
              <p:nvPr/>
            </p:nvSpPr>
            <p:spPr>
              <a:xfrm>
                <a:off x="7813308" y="4904531"/>
                <a:ext cx="164840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Operaciones</a:t>
                </a:r>
              </a:p>
            </p:txBody>
          </p: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61C42961-5148-E145-9702-4723AF6A6993}"/>
                </a:ext>
              </a:extLst>
            </p:cNvPr>
            <p:cNvGrpSpPr/>
            <p:nvPr/>
          </p:nvGrpSpPr>
          <p:grpSpPr>
            <a:xfrm>
              <a:off x="12488857" y="3561348"/>
              <a:ext cx="1233110" cy="1810752"/>
              <a:chOff x="10865486" y="3430883"/>
              <a:chExt cx="1354858" cy="2099916"/>
            </a:xfrm>
          </p:grpSpPr>
          <p:pic>
            <p:nvPicPr>
              <p:cNvPr id="42" name="Imagen 41">
                <a:extLst>
                  <a:ext uri="{FF2B5EF4-FFF2-40B4-BE49-F238E27FC236}">
                    <a16:creationId xmlns:a16="http://schemas.microsoft.com/office/drawing/2014/main" id="{66DACF12-BFBC-EF7D-73F1-4D0972AAFB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688" b="91992" l="9961" r="91797">
                            <a14:foregroundMark x1="47070" y1="16992" x2="53906" y2="43359"/>
                            <a14:foregroundMark x1="53906" y1="43359" x2="67383" y2="46094"/>
                            <a14:foregroundMark x1="67383" y1="46094" x2="76563" y2="34961"/>
                            <a14:foregroundMark x1="76563" y1="34961" x2="77930" y2="21875"/>
                            <a14:foregroundMark x1="77930" y1="21875" x2="74609" y2="9961"/>
                            <a14:foregroundMark x1="74609" y1="9961" x2="62109" y2="4688"/>
                            <a14:foregroundMark x1="62109" y1="4688" x2="45898" y2="11328"/>
                            <a14:foregroundMark x1="45898" y1="11328" x2="48242" y2="20117"/>
                            <a14:foregroundMark x1="45117" y1="52148" x2="34375" y2="56250"/>
                            <a14:foregroundMark x1="34375" y1="56250" x2="26758" y2="65430"/>
                            <a14:foregroundMark x1="26758" y1="65430" x2="27344" y2="90039"/>
                            <a14:foregroundMark x1="27344" y1="90039" x2="41797" y2="95508"/>
                            <a14:foregroundMark x1="41797" y1="95508" x2="68359" y2="91016"/>
                            <a14:foregroundMark x1="68359" y1="91016" x2="90430" y2="94727"/>
                            <a14:foregroundMark x1="90430" y1="94727" x2="96484" y2="82422"/>
                            <a14:foregroundMark x1="96484" y1="82422" x2="95508" y2="66016"/>
                            <a14:foregroundMark x1="95508" y1="66016" x2="91797" y2="56836"/>
                            <a14:foregroundMark x1="91797" y1="56836" x2="68750" y2="50977"/>
                            <a14:foregroundMark x1="68750" y1="50977" x2="45313" y2="52539"/>
                            <a14:foregroundMark x1="45313" y1="52539" x2="44922" y2="52734"/>
                            <a14:foregroundMark x1="50977" y1="52539" x2="60938" y2="52539"/>
                            <a14:foregroundMark x1="60938" y1="52539" x2="72266" y2="52344"/>
                            <a14:foregroundMark x1="72266" y1="52344" x2="62305" y2="81836"/>
                            <a14:foregroundMark x1="62305" y1="81836" x2="49414" y2="53320"/>
                            <a14:foregroundMark x1="52148" y1="52539" x2="66211" y2="53711"/>
                            <a14:foregroundMark x1="66211" y1="53711" x2="65820" y2="66602"/>
                            <a14:foregroundMark x1="65820" y1="66602" x2="61133" y2="76563"/>
                            <a14:foregroundMark x1="61133" y1="76563" x2="52148" y2="61328"/>
                            <a14:foregroundMark x1="52148" y1="61328" x2="50586" y2="53711"/>
                            <a14:foregroundMark x1="49609" y1="52734" x2="61719" y2="54297"/>
                            <a14:foregroundMark x1="61719" y1="54297" x2="54492" y2="75586"/>
                            <a14:foregroundMark x1="54492" y1="75586" x2="48828" y2="62695"/>
                            <a14:foregroundMark x1="48828" y1="62695" x2="48828" y2="53125"/>
                            <a14:foregroundMark x1="50586" y1="55078" x2="64844" y2="52148"/>
                            <a14:foregroundMark x1="64844" y1="52148" x2="57031" y2="69336"/>
                            <a14:foregroundMark x1="57031" y1="69336" x2="49414" y2="55859"/>
                            <a14:foregroundMark x1="50000" y1="55078" x2="58984" y2="63672"/>
                            <a14:foregroundMark x1="58984" y1="63672" x2="50781" y2="55664"/>
                            <a14:foregroundMark x1="50781" y1="55664" x2="50000" y2="55859"/>
                            <a14:foregroundMark x1="43359" y1="73242" x2="43359" y2="86523"/>
                            <a14:foregroundMark x1="43359" y1="86523" x2="53906" y2="91992"/>
                            <a14:foregroundMark x1="53906" y1="91992" x2="54492" y2="80078"/>
                            <a14:foregroundMark x1="54492" y1="80078" x2="47461" y2="70898"/>
                            <a14:foregroundMark x1="47461" y1="70898" x2="42969" y2="75977"/>
                            <a14:foregroundMark x1="43359" y1="75195" x2="43359" y2="90039"/>
                            <a14:foregroundMark x1="43359" y1="90039" x2="55859" y2="90234"/>
                            <a14:foregroundMark x1="55859" y1="90234" x2="57031" y2="72852"/>
                            <a14:foregroundMark x1="57031" y1="72852" x2="42969" y2="72070"/>
                            <a14:foregroundMark x1="42969" y1="72070" x2="44336" y2="75977"/>
                            <a14:foregroundMark x1="44336" y1="76367" x2="46680" y2="90430"/>
                            <a14:foregroundMark x1="46680" y1="90430" x2="53516" y2="75195"/>
                            <a14:foregroundMark x1="53516" y1="75195" x2="43555" y2="77344"/>
                            <a14:foregroundMark x1="43555" y1="77344" x2="42773" y2="81445"/>
                            <a14:foregroundMark x1="71680" y1="75781" x2="69922" y2="78125"/>
                            <a14:backgroundMark x1="20898" y1="34375" x2="20898" y2="34375"/>
                            <a14:backgroundMark x1="14258" y1="21289" x2="29883" y2="38672"/>
                            <a14:backgroundMark x1="29883" y1="38672" x2="41016" y2="41602"/>
                            <a14:backgroundMark x1="41016" y1="41602" x2="26758" y2="57813"/>
                            <a14:backgroundMark x1="26266" y1="65089" x2="26242" y2="65442"/>
                            <a14:backgroundMark x1="26758" y1="57813" x2="26674" y2="59053"/>
                            <a14:backgroundMark x1="23026" y1="83114" x2="9570" y2="78516"/>
                            <a14:backgroundMark x1="9570" y1="78516" x2="8984" y2="25586"/>
                            <a14:backgroundMark x1="8984" y1="25586" x2="23438" y2="18555"/>
                            <a14:backgroundMark x1="23438" y1="18555" x2="34961" y2="19336"/>
                            <a14:backgroundMark x1="34961" y1="19336" x2="46875" y2="36328"/>
                            <a14:backgroundMark x1="46875" y1="36328" x2="44727" y2="47656"/>
                            <a14:backgroundMark x1="30036" y1="55002" x2="26758" y2="56641"/>
                            <a14:backgroundMark x1="32372" y1="53834" x2="31510" y2="54265"/>
                            <a14:backgroundMark x1="44727" y1="47656" x2="41063" y2="49488"/>
                          </a14:backgroundRemoval>
                        </a14:imgEffect>
                      </a14:imgLayer>
                    </a14:imgProps>
                  </a:ext>
                </a:extLst>
              </a:blip>
              <a:srcRect l="19420"/>
              <a:stretch/>
            </p:blipFill>
            <p:spPr>
              <a:xfrm>
                <a:off x="10865486" y="3430883"/>
                <a:ext cx="1299359" cy="1612491"/>
              </a:xfrm>
              <a:prstGeom prst="rect">
                <a:avLst/>
              </a:prstGeom>
            </p:spPr>
          </p:pic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DEFD99CD-5738-85EA-43F7-E545B79FA6BC}"/>
                  </a:ext>
                </a:extLst>
              </p:cNvPr>
              <p:cNvSpPr txBox="1"/>
              <p:nvPr/>
            </p:nvSpPr>
            <p:spPr>
              <a:xfrm>
                <a:off x="10865486" y="5099912"/>
                <a:ext cx="135485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Seguridad</a:t>
                </a: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A64A76A3-8D2B-2A85-C528-3617193CCEB2}"/>
                </a:ext>
              </a:extLst>
            </p:cNvPr>
            <p:cNvGrpSpPr/>
            <p:nvPr/>
          </p:nvGrpSpPr>
          <p:grpSpPr>
            <a:xfrm>
              <a:off x="12307069" y="1596041"/>
              <a:ext cx="1618275" cy="1689034"/>
              <a:chOff x="13207973" y="3572038"/>
              <a:chExt cx="1778051" cy="1958760"/>
            </a:xfrm>
          </p:grpSpPr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4F4B4B88-C9FC-FE1C-A4F3-429206CD4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42038" y="3572038"/>
                <a:ext cx="1447800" cy="1447800"/>
              </a:xfrm>
              <a:prstGeom prst="rect">
                <a:avLst/>
              </a:prstGeom>
            </p:spPr>
          </p:pic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ECD1B06B-89AE-05D2-658E-7CBAE635A54D}"/>
                  </a:ext>
                </a:extLst>
              </p:cNvPr>
              <p:cNvSpPr txBox="1"/>
              <p:nvPr/>
            </p:nvSpPr>
            <p:spPr>
              <a:xfrm>
                <a:off x="13207973" y="5099911"/>
                <a:ext cx="177805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Liquidaciones</a:t>
                </a:r>
              </a:p>
            </p:txBody>
          </p:sp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3445FEB-1D34-E1E7-E545-0C2FAD3FBFEB}"/>
                </a:ext>
              </a:extLst>
            </p:cNvPr>
            <p:cNvGrpSpPr/>
            <p:nvPr/>
          </p:nvGrpSpPr>
          <p:grpSpPr>
            <a:xfrm>
              <a:off x="2057400" y="4274995"/>
              <a:ext cx="2043272" cy="2422716"/>
              <a:chOff x="247901" y="4762500"/>
              <a:chExt cx="2043272" cy="2422716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ACE0AF46-8EDE-7BEB-B61C-26584A976688}"/>
                  </a:ext>
                </a:extLst>
              </p:cNvPr>
              <p:cNvGrpSpPr/>
              <p:nvPr/>
            </p:nvGrpSpPr>
            <p:grpSpPr>
              <a:xfrm>
                <a:off x="247901" y="4762500"/>
                <a:ext cx="1872521" cy="2422716"/>
                <a:chOff x="1451495" y="2993889"/>
                <a:chExt cx="2057400" cy="2809606"/>
              </a:xfrm>
            </p:grpSpPr>
            <p:pic>
              <p:nvPicPr>
                <p:cNvPr id="38" name="Imagen 37">
                  <a:extLst>
                    <a:ext uri="{FF2B5EF4-FFF2-40B4-BE49-F238E27FC236}">
                      <a16:creationId xmlns:a16="http://schemas.microsoft.com/office/drawing/2014/main" id="{C2C959D6-9483-260C-B2C8-D53BFEB1D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1495" y="2993889"/>
                  <a:ext cx="2057400" cy="2057400"/>
                </a:xfrm>
                <a:prstGeom prst="rect">
                  <a:avLst/>
                </a:prstGeom>
              </p:spPr>
            </p:pic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D6517779-0A10-DCBE-9094-9A03C1041FC7}"/>
                    </a:ext>
                  </a:extLst>
                </p:cNvPr>
                <p:cNvSpPr txBox="1"/>
                <p:nvPr/>
              </p:nvSpPr>
              <p:spPr>
                <a:xfrm>
                  <a:off x="1934539" y="4911180"/>
                  <a:ext cx="1436001" cy="8923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s-MX" sz="22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s-MX" sz="22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Operador</a:t>
                  </a:r>
                </a:p>
              </p:txBody>
            </p:sp>
          </p:grp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A9C6407D-F810-D9B2-3A1D-E6C6B2A3ABF3}"/>
                  </a:ext>
                </a:extLst>
              </p:cNvPr>
              <p:cNvGrpSpPr/>
              <p:nvPr/>
            </p:nvGrpSpPr>
            <p:grpSpPr>
              <a:xfrm>
                <a:off x="1327918" y="5627865"/>
                <a:ext cx="963255" cy="1380395"/>
                <a:chOff x="4074062" y="3009900"/>
                <a:chExt cx="1676400" cy="2496799"/>
              </a:xfrm>
            </p:grpSpPr>
            <p:pic>
              <p:nvPicPr>
                <p:cNvPr id="36" name="Imagen 35">
                  <a:extLst>
                    <a:ext uri="{FF2B5EF4-FFF2-40B4-BE49-F238E27FC236}">
                      <a16:creationId xmlns:a16="http://schemas.microsoft.com/office/drawing/2014/main" id="{321EEDC8-B6E9-FA6D-7C86-AE9E3BB65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4062" y="3009900"/>
                  <a:ext cx="1676400" cy="1676400"/>
                </a:xfrm>
                <a:prstGeom prst="rect">
                  <a:avLst/>
                </a:prstGeom>
              </p:spPr>
            </p:pic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02036291-3C07-528D-F309-FAE72942F7D4}"/>
                    </a:ext>
                  </a:extLst>
                </p:cNvPr>
                <p:cNvSpPr txBox="1"/>
                <p:nvPr/>
              </p:nvSpPr>
              <p:spPr>
                <a:xfrm>
                  <a:off x="4635922" y="4727329"/>
                  <a:ext cx="321496" cy="77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s-MX" sz="22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4D2DF71B-AB1D-6EEB-0385-6FEF7DB477A3}"/>
                </a:ext>
              </a:extLst>
            </p:cNvPr>
            <p:cNvGrpSpPr/>
            <p:nvPr/>
          </p:nvGrpSpPr>
          <p:grpSpPr>
            <a:xfrm>
              <a:off x="6684050" y="4630707"/>
              <a:ext cx="1595568" cy="1560979"/>
              <a:chOff x="4628566" y="4758699"/>
              <a:chExt cx="1595568" cy="1560979"/>
            </a:xfrm>
          </p:grpSpPr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E539D5B6-907E-4C49-1F08-45A271A1B56E}"/>
                  </a:ext>
                </a:extLst>
              </p:cNvPr>
              <p:cNvGrpSpPr/>
              <p:nvPr/>
            </p:nvGrpSpPr>
            <p:grpSpPr>
              <a:xfrm>
                <a:off x="4628566" y="5165762"/>
                <a:ext cx="1595568" cy="1153916"/>
                <a:chOff x="4173073" y="5165762"/>
                <a:chExt cx="1595568" cy="1153916"/>
              </a:xfrm>
            </p:grpSpPr>
            <p:pic>
              <p:nvPicPr>
                <p:cNvPr id="30" name="Imagen 29">
                  <a:extLst>
                    <a:ext uri="{FF2B5EF4-FFF2-40B4-BE49-F238E27FC236}">
                      <a16:creationId xmlns:a16="http://schemas.microsoft.com/office/drawing/2014/main" id="{2F5993D2-BED3-4CD5-BC28-3747B16AC2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5338" y="5220364"/>
                  <a:ext cx="993303" cy="993303"/>
                </a:xfrm>
                <a:prstGeom prst="rect">
                  <a:avLst/>
                </a:prstGeom>
              </p:spPr>
            </p:pic>
            <p:pic>
              <p:nvPicPr>
                <p:cNvPr id="31" name="Picture 24" descr="factura ">
                  <a:extLst>
                    <a:ext uri="{FF2B5EF4-FFF2-40B4-BE49-F238E27FC236}">
                      <a16:creationId xmlns:a16="http://schemas.microsoft.com/office/drawing/2014/main" id="{8ED07F0B-292D-0CCD-AF0C-F1FC4E8D57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73073" y="5165762"/>
                  <a:ext cx="1153916" cy="11539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03FED70-ED5A-2540-24E2-D6B392B90E7A}"/>
                  </a:ext>
                </a:extLst>
              </p:cNvPr>
              <p:cNvSpPr txBox="1"/>
              <p:nvPr/>
            </p:nvSpPr>
            <p:spPr>
              <a:xfrm>
                <a:off x="4698401" y="4758699"/>
                <a:ext cx="9339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SCP</a:t>
                </a:r>
              </a:p>
            </p:txBody>
          </p:sp>
        </p:grp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C57AB188-EC1F-8282-B2A3-0A9F821D38D2}"/>
                </a:ext>
              </a:extLst>
            </p:cNvPr>
            <p:cNvCxnSpPr>
              <a:stCxn id="36" idx="3"/>
              <a:endCxn id="31" idx="1"/>
            </p:cNvCxnSpPr>
            <p:nvPr/>
          </p:nvCxnSpPr>
          <p:spPr>
            <a:xfrm>
              <a:off x="4100672" y="5603772"/>
              <a:ext cx="2583378" cy="1095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1A7B9582-477A-7BA1-B078-F504BCD071F2}"/>
                </a:ext>
              </a:extLst>
            </p:cNvPr>
            <p:cNvCxnSpPr>
              <a:cxnSpLocks/>
              <a:stCxn id="30" idx="3"/>
              <a:endCxn id="42" idx="1"/>
            </p:cNvCxnSpPr>
            <p:nvPr/>
          </p:nvCxnSpPr>
          <p:spPr>
            <a:xfrm flipV="1">
              <a:off x="8279618" y="4256572"/>
              <a:ext cx="4209239" cy="133245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C432B9A9-9F8E-5BAA-0E8F-1C4EEFA8C5F8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 flipV="1">
              <a:off x="8279618" y="2220258"/>
              <a:ext cx="4149469" cy="336876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86BA0AF8-9977-E9D4-AAE2-3F651F5F79B0}"/>
                </a:ext>
              </a:extLst>
            </p:cNvPr>
            <p:cNvCxnSpPr>
              <a:cxnSpLocks/>
              <a:stCxn id="30" idx="3"/>
              <a:endCxn id="46" idx="1"/>
            </p:cNvCxnSpPr>
            <p:nvPr/>
          </p:nvCxnSpPr>
          <p:spPr>
            <a:xfrm>
              <a:off x="8279618" y="5589024"/>
              <a:ext cx="4246273" cy="85047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053A8269-6EB8-69D5-BF24-4B2B54DA1258}"/>
                </a:ext>
              </a:extLst>
            </p:cNvPr>
            <p:cNvCxnSpPr>
              <a:cxnSpLocks/>
              <a:stCxn id="30" idx="3"/>
              <a:endCxn id="44" idx="1"/>
            </p:cNvCxnSpPr>
            <p:nvPr/>
          </p:nvCxnSpPr>
          <p:spPr>
            <a:xfrm>
              <a:off x="8279618" y="5589024"/>
              <a:ext cx="4215424" cy="302045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72177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 dirty="0"/>
          </a:p>
        </p:txBody>
      </p:sp>
      <p:sp>
        <p:nvSpPr>
          <p:cNvPr id="4" name="TextBox 4"/>
          <p:cNvSpPr txBox="1"/>
          <p:nvPr/>
        </p:nvSpPr>
        <p:spPr>
          <a:xfrm>
            <a:off x="855988" y="472852"/>
            <a:ext cx="4572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Ecodoc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C5D65252-CE3E-6599-2365-505B9524FF1D}"/>
              </a:ext>
            </a:extLst>
          </p:cNvPr>
          <p:cNvGrpSpPr/>
          <p:nvPr/>
        </p:nvGrpSpPr>
        <p:grpSpPr>
          <a:xfrm>
            <a:off x="566657" y="346739"/>
            <a:ext cx="5150661" cy="1611572"/>
            <a:chOff x="0" y="0"/>
            <a:chExt cx="870278" cy="264148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D18D6F0-99BB-06A1-40F8-8FFCE7DA7F2D}"/>
                </a:ext>
              </a:extLst>
            </p:cNvPr>
            <p:cNvSpPr/>
            <p:nvPr/>
          </p:nvSpPr>
          <p:spPr>
            <a:xfrm>
              <a:off x="0" y="0"/>
              <a:ext cx="870278" cy="264148"/>
            </a:xfrm>
            <a:custGeom>
              <a:avLst/>
              <a:gdLst/>
              <a:ahLst/>
              <a:cxnLst/>
              <a:rect l="l" t="t" r="r" b="b"/>
              <a:pathLst>
                <a:path w="870278" h="264148">
                  <a:moveTo>
                    <a:pt x="119491" y="0"/>
                  </a:moveTo>
                  <a:lnTo>
                    <a:pt x="750787" y="0"/>
                  </a:lnTo>
                  <a:cubicBezTo>
                    <a:pt x="782478" y="0"/>
                    <a:pt x="812871" y="12589"/>
                    <a:pt x="835280" y="34998"/>
                  </a:cubicBezTo>
                  <a:cubicBezTo>
                    <a:pt x="857689" y="57407"/>
                    <a:pt x="870278" y="87800"/>
                    <a:pt x="870278" y="119491"/>
                  </a:cubicBezTo>
                  <a:lnTo>
                    <a:pt x="870278" y="144657"/>
                  </a:lnTo>
                  <a:cubicBezTo>
                    <a:pt x="870278" y="176348"/>
                    <a:pt x="857689" y="206741"/>
                    <a:pt x="835280" y="229150"/>
                  </a:cubicBezTo>
                  <a:cubicBezTo>
                    <a:pt x="812871" y="251559"/>
                    <a:pt x="782478" y="264148"/>
                    <a:pt x="750787" y="264148"/>
                  </a:cubicBezTo>
                  <a:lnTo>
                    <a:pt x="119491" y="264148"/>
                  </a:lnTo>
                  <a:cubicBezTo>
                    <a:pt x="87800" y="264148"/>
                    <a:pt x="57407" y="251559"/>
                    <a:pt x="34998" y="229150"/>
                  </a:cubicBezTo>
                  <a:cubicBezTo>
                    <a:pt x="12589" y="206741"/>
                    <a:pt x="0" y="176348"/>
                    <a:pt x="0" y="144657"/>
                  </a:cubicBezTo>
                  <a:lnTo>
                    <a:pt x="0" y="119491"/>
                  </a:lnTo>
                  <a:cubicBezTo>
                    <a:pt x="0" y="87800"/>
                    <a:pt x="12589" y="57407"/>
                    <a:pt x="34998" y="34998"/>
                  </a:cubicBezTo>
                  <a:cubicBezTo>
                    <a:pt x="57407" y="12589"/>
                    <a:pt x="87800" y="0"/>
                    <a:pt x="119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7185B52D-5347-733D-13EE-77356ED410D0}"/>
                </a:ext>
              </a:extLst>
            </p:cNvPr>
            <p:cNvSpPr txBox="1"/>
            <p:nvPr/>
          </p:nvSpPr>
          <p:spPr>
            <a:xfrm>
              <a:off x="0" y="-38100"/>
              <a:ext cx="870278" cy="302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9" name="Group 4">
            <a:extLst>
              <a:ext uri="{FF2B5EF4-FFF2-40B4-BE49-F238E27FC236}">
                <a16:creationId xmlns:a16="http://schemas.microsoft.com/office/drawing/2014/main" id="{53964E29-E20C-805D-510A-56289EEC4C83}"/>
              </a:ext>
            </a:extLst>
          </p:cNvPr>
          <p:cNvGrpSpPr/>
          <p:nvPr/>
        </p:nvGrpSpPr>
        <p:grpSpPr>
          <a:xfrm>
            <a:off x="5915835" y="829203"/>
            <a:ext cx="7594311" cy="7594311"/>
            <a:chOff x="0" y="0"/>
            <a:chExt cx="812800" cy="812800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1C1B527F-B1AA-3A94-9B96-9C818DDB34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51" name="TextBox 6">
            <a:extLst>
              <a:ext uri="{FF2B5EF4-FFF2-40B4-BE49-F238E27FC236}">
                <a16:creationId xmlns:a16="http://schemas.microsoft.com/office/drawing/2014/main" id="{BDEC8DFA-CA6C-CF4A-5CAC-D9DAA91D3FAC}"/>
              </a:ext>
            </a:extLst>
          </p:cNvPr>
          <p:cNvSpPr txBox="1"/>
          <p:nvPr/>
        </p:nvSpPr>
        <p:spPr>
          <a:xfrm>
            <a:off x="7433747" y="4168317"/>
            <a:ext cx="4800049" cy="87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8"/>
              </a:lnSpc>
            </a:pPr>
            <a:r>
              <a:rPr lang="en-US" sz="6073" b="1" dirty="0" err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Modulos</a:t>
            </a:r>
            <a:endParaRPr lang="en-US" sz="6073" b="1" dirty="0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61D84863-7BDE-674B-F16E-9AFED0F05250}"/>
              </a:ext>
            </a:extLst>
          </p:cNvPr>
          <p:cNvSpPr txBox="1"/>
          <p:nvPr/>
        </p:nvSpPr>
        <p:spPr>
          <a:xfrm>
            <a:off x="13363023" y="1517066"/>
            <a:ext cx="3733800" cy="561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>
              <a:lnSpc>
                <a:spcPts val="4657"/>
              </a:lnSpc>
              <a:spcBef>
                <a:spcPct val="0"/>
              </a:spcBef>
            </a:pPr>
            <a:r>
              <a:rPr lang="en-US" sz="3481" dirty="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Vales </a:t>
            </a:r>
            <a:r>
              <a:rPr lang="en-US" sz="3481" dirty="0" err="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Operativos</a:t>
            </a:r>
            <a:endParaRPr lang="en-US" sz="3481" dirty="0">
              <a:solidFill>
                <a:srgbClr val="6AD3F3"/>
              </a:solidFill>
              <a:latin typeface="Questrial"/>
              <a:ea typeface="Questrial"/>
              <a:cs typeface="Questrial"/>
              <a:sym typeface="Almarai Bold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9746F25E-2900-FCE3-25AA-711E28F708B4}"/>
              </a:ext>
            </a:extLst>
          </p:cNvPr>
          <p:cNvSpPr txBox="1"/>
          <p:nvPr/>
        </p:nvSpPr>
        <p:spPr>
          <a:xfrm>
            <a:off x="13510146" y="7374162"/>
            <a:ext cx="4236811" cy="561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>
              <a:lnSpc>
                <a:spcPts val="4657"/>
              </a:lnSpc>
              <a:spcBef>
                <a:spcPct val="0"/>
              </a:spcBef>
            </a:pPr>
            <a:r>
              <a:rPr lang="en-US" sz="3481" dirty="0" err="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Evidencia</a:t>
            </a:r>
            <a:r>
              <a:rPr lang="en-US" sz="3481" dirty="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 de </a:t>
            </a:r>
            <a:r>
              <a:rPr lang="en-US" sz="3481" dirty="0" err="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Viajes</a:t>
            </a:r>
            <a:endParaRPr lang="en-US" sz="3481" dirty="0">
              <a:solidFill>
                <a:srgbClr val="6AD3F3"/>
              </a:solidFill>
              <a:latin typeface="Questrial"/>
              <a:ea typeface="Questrial"/>
              <a:cs typeface="Questrial"/>
              <a:sym typeface="Almarai Bold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410E7061-23D0-B5D8-90A8-96A042E9B58A}"/>
              </a:ext>
            </a:extLst>
          </p:cNvPr>
          <p:cNvSpPr txBox="1"/>
          <p:nvPr/>
        </p:nvSpPr>
        <p:spPr>
          <a:xfrm>
            <a:off x="14119982" y="4089677"/>
            <a:ext cx="4038600" cy="561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7"/>
              </a:lnSpc>
              <a:spcBef>
                <a:spcPct val="0"/>
              </a:spcBef>
            </a:pPr>
            <a:r>
              <a:rPr lang="en-US" sz="3481" dirty="0" err="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Catalogo</a:t>
            </a:r>
            <a:r>
              <a:rPr lang="en-US" sz="3481" dirty="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 de Vales</a:t>
            </a: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16BF413-06A3-40AA-DA6F-97865FC0B1DA}"/>
              </a:ext>
            </a:extLst>
          </p:cNvPr>
          <p:cNvSpPr txBox="1"/>
          <p:nvPr/>
        </p:nvSpPr>
        <p:spPr>
          <a:xfrm>
            <a:off x="858436" y="4913555"/>
            <a:ext cx="4468035" cy="561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481" dirty="0" err="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Catalogo</a:t>
            </a:r>
            <a:r>
              <a:rPr lang="en-US" sz="3481" dirty="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 de </a:t>
            </a:r>
            <a:r>
              <a:rPr lang="en-US" sz="3481" dirty="0" err="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Sueldos</a:t>
            </a:r>
            <a:endParaRPr lang="en-US" sz="3481" dirty="0">
              <a:solidFill>
                <a:srgbClr val="6AD3F3"/>
              </a:solidFill>
              <a:latin typeface="Questrial"/>
              <a:ea typeface="Questrial"/>
              <a:cs typeface="Questrial"/>
              <a:sym typeface="Almarai Bold"/>
            </a:endParaRP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3A996BDE-2F19-CD14-645C-2DD15C78B749}"/>
              </a:ext>
            </a:extLst>
          </p:cNvPr>
          <p:cNvSpPr txBox="1"/>
          <p:nvPr/>
        </p:nvSpPr>
        <p:spPr>
          <a:xfrm>
            <a:off x="1979805" y="7091024"/>
            <a:ext cx="5031352" cy="561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481" dirty="0" err="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Relacion</a:t>
            </a:r>
            <a:r>
              <a:rPr lang="en-US" sz="3481" dirty="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 vale-</a:t>
            </a:r>
            <a:r>
              <a:rPr lang="en-US" sz="3481" dirty="0" err="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sueldo</a:t>
            </a:r>
            <a:endParaRPr lang="en-US" sz="3481" dirty="0">
              <a:solidFill>
                <a:srgbClr val="6AD3F3"/>
              </a:solidFill>
              <a:latin typeface="Questrial"/>
              <a:ea typeface="Questrial"/>
              <a:cs typeface="Questrial"/>
              <a:sym typeface="Almarai Bold"/>
            </a:endParaRP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2581D166-1809-DE8E-B410-925363943E2E}"/>
              </a:ext>
            </a:extLst>
          </p:cNvPr>
          <p:cNvSpPr txBox="1"/>
          <p:nvPr/>
        </p:nvSpPr>
        <p:spPr>
          <a:xfrm>
            <a:off x="7870584" y="9019271"/>
            <a:ext cx="4468035" cy="561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7"/>
              </a:lnSpc>
              <a:spcBef>
                <a:spcPct val="0"/>
              </a:spcBef>
            </a:pPr>
            <a:r>
              <a:rPr lang="en-US" sz="3481" dirty="0" err="1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Autorizacion</a:t>
            </a:r>
            <a:r>
              <a:rPr lang="en-US" sz="3481" dirty="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Almarai Bold"/>
              </a:rPr>
              <a:t> de vales</a:t>
            </a:r>
          </a:p>
        </p:txBody>
      </p:sp>
      <p:grpSp>
        <p:nvGrpSpPr>
          <p:cNvPr id="62" name="Group 9">
            <a:extLst>
              <a:ext uri="{FF2B5EF4-FFF2-40B4-BE49-F238E27FC236}">
                <a16:creationId xmlns:a16="http://schemas.microsoft.com/office/drawing/2014/main" id="{1DBAA560-2FC0-17C3-060D-DE31186CDA6E}"/>
              </a:ext>
            </a:extLst>
          </p:cNvPr>
          <p:cNvGrpSpPr/>
          <p:nvPr/>
        </p:nvGrpSpPr>
        <p:grpSpPr>
          <a:xfrm>
            <a:off x="5177443" y="4444861"/>
            <a:ext cx="1371267" cy="1371267"/>
            <a:chOff x="0" y="0"/>
            <a:chExt cx="812800" cy="812800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55C9BD0-0968-53B8-0AC9-DE25004615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C09163BE-9400-EBD7-0806-F9228779E00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65" name="Group 9">
            <a:extLst>
              <a:ext uri="{FF2B5EF4-FFF2-40B4-BE49-F238E27FC236}">
                <a16:creationId xmlns:a16="http://schemas.microsoft.com/office/drawing/2014/main" id="{6A2D38D4-7CD3-E94D-1ACC-5FFD35CAB16D}"/>
              </a:ext>
            </a:extLst>
          </p:cNvPr>
          <p:cNvGrpSpPr/>
          <p:nvPr/>
        </p:nvGrpSpPr>
        <p:grpSpPr>
          <a:xfrm>
            <a:off x="6325524" y="6604146"/>
            <a:ext cx="1371267" cy="1371267"/>
            <a:chOff x="0" y="0"/>
            <a:chExt cx="812800" cy="812800"/>
          </a:xfrm>
        </p:grpSpPr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88666CB9-8B0E-94D6-70F6-7D9890AECA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67" name="TextBox 11">
              <a:extLst>
                <a:ext uri="{FF2B5EF4-FFF2-40B4-BE49-F238E27FC236}">
                  <a16:creationId xmlns:a16="http://schemas.microsoft.com/office/drawing/2014/main" id="{ACAC6C81-522D-D884-6D1E-7093E5BD28E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68" name="Group 9">
            <a:extLst>
              <a:ext uri="{FF2B5EF4-FFF2-40B4-BE49-F238E27FC236}">
                <a16:creationId xmlns:a16="http://schemas.microsoft.com/office/drawing/2014/main" id="{74DACFDE-2725-B14B-36E0-DCB625B81004}"/>
              </a:ext>
            </a:extLst>
          </p:cNvPr>
          <p:cNvGrpSpPr/>
          <p:nvPr/>
        </p:nvGrpSpPr>
        <p:grpSpPr>
          <a:xfrm>
            <a:off x="11932387" y="1671534"/>
            <a:ext cx="1371267" cy="1371267"/>
            <a:chOff x="0" y="0"/>
            <a:chExt cx="812800" cy="812800"/>
          </a:xfrm>
        </p:grpSpPr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A4F1D99A-ED87-7E2C-7B9A-4A7C08BEE5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F8915C47-36D3-4215-BB52-03D94E663A8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1" name="Group 9">
            <a:extLst>
              <a:ext uri="{FF2B5EF4-FFF2-40B4-BE49-F238E27FC236}">
                <a16:creationId xmlns:a16="http://schemas.microsoft.com/office/drawing/2014/main" id="{E91E1F81-3AC1-3C83-2705-2523956298CC}"/>
              </a:ext>
            </a:extLst>
          </p:cNvPr>
          <p:cNvGrpSpPr/>
          <p:nvPr/>
        </p:nvGrpSpPr>
        <p:grpSpPr>
          <a:xfrm>
            <a:off x="12692175" y="3924585"/>
            <a:ext cx="1371267" cy="1371267"/>
            <a:chOff x="0" y="0"/>
            <a:chExt cx="812800" cy="812800"/>
          </a:xfrm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D8DA517B-AFA6-E32D-575F-F1B1F00E3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73" name="TextBox 11">
              <a:extLst>
                <a:ext uri="{FF2B5EF4-FFF2-40B4-BE49-F238E27FC236}">
                  <a16:creationId xmlns:a16="http://schemas.microsoft.com/office/drawing/2014/main" id="{6BA91064-205D-FBDF-E5CD-52CB8CE2759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4" name="Group 9">
            <a:extLst>
              <a:ext uri="{FF2B5EF4-FFF2-40B4-BE49-F238E27FC236}">
                <a16:creationId xmlns:a16="http://schemas.microsoft.com/office/drawing/2014/main" id="{128365CA-28BB-77F9-3A4B-53A170D6A91C}"/>
              </a:ext>
            </a:extLst>
          </p:cNvPr>
          <p:cNvGrpSpPr/>
          <p:nvPr/>
        </p:nvGrpSpPr>
        <p:grpSpPr>
          <a:xfrm>
            <a:off x="12191637" y="6339555"/>
            <a:ext cx="1371267" cy="1371267"/>
            <a:chOff x="0" y="0"/>
            <a:chExt cx="812800" cy="812800"/>
          </a:xfrm>
        </p:grpSpPr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DB7F9391-BC06-91EB-5351-AB46C0592C4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76" name="TextBox 11">
              <a:extLst>
                <a:ext uri="{FF2B5EF4-FFF2-40B4-BE49-F238E27FC236}">
                  <a16:creationId xmlns:a16="http://schemas.microsoft.com/office/drawing/2014/main" id="{4C686347-9F6B-4F68-DB5B-F8F7BB36ED2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7" name="Group 9">
            <a:extLst>
              <a:ext uri="{FF2B5EF4-FFF2-40B4-BE49-F238E27FC236}">
                <a16:creationId xmlns:a16="http://schemas.microsoft.com/office/drawing/2014/main" id="{93F8B30F-6BEF-6793-85CD-4FB96245F6F3}"/>
              </a:ext>
            </a:extLst>
          </p:cNvPr>
          <p:cNvGrpSpPr/>
          <p:nvPr/>
        </p:nvGrpSpPr>
        <p:grpSpPr>
          <a:xfrm>
            <a:off x="9273335" y="7559143"/>
            <a:ext cx="1371267" cy="1371267"/>
            <a:chOff x="0" y="0"/>
            <a:chExt cx="812800" cy="812800"/>
          </a:xfrm>
        </p:grpSpPr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3E9FE9A-F307-9C4F-0832-D980D15D57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7BA92E94-36BE-BD07-6ABB-EB58BF4775B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1CF4E-D8CA-9B46-2A14-1D178E2B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>
            <a:extLst>
              <a:ext uri="{FF2B5EF4-FFF2-40B4-BE49-F238E27FC236}">
                <a16:creationId xmlns:a16="http://schemas.microsoft.com/office/drawing/2014/main" id="{4B0D7C44-B666-2A20-1692-0020B9DC2A0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23E7994A-393B-1A09-8B1F-DF91EEEF164F}"/>
              </a:ext>
            </a:extLst>
          </p:cNvPr>
          <p:cNvGrpSpPr/>
          <p:nvPr/>
        </p:nvGrpSpPr>
        <p:grpSpPr>
          <a:xfrm>
            <a:off x="347417" y="3508977"/>
            <a:ext cx="5185200" cy="2263818"/>
            <a:chOff x="-30102" y="-38100"/>
            <a:chExt cx="900380" cy="524866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7A1334C-5972-02A8-F11F-91B2E7A6B92F}"/>
                </a:ext>
              </a:extLst>
            </p:cNvPr>
            <p:cNvSpPr/>
            <p:nvPr/>
          </p:nvSpPr>
          <p:spPr>
            <a:xfrm>
              <a:off x="-30102" y="222618"/>
              <a:ext cx="870278" cy="264148"/>
            </a:xfrm>
            <a:custGeom>
              <a:avLst/>
              <a:gdLst/>
              <a:ahLst/>
              <a:cxnLst/>
              <a:rect l="l" t="t" r="r" b="b"/>
              <a:pathLst>
                <a:path w="870278" h="264148">
                  <a:moveTo>
                    <a:pt x="119491" y="0"/>
                  </a:moveTo>
                  <a:lnTo>
                    <a:pt x="750787" y="0"/>
                  </a:lnTo>
                  <a:cubicBezTo>
                    <a:pt x="782478" y="0"/>
                    <a:pt x="812871" y="12589"/>
                    <a:pt x="835280" y="34998"/>
                  </a:cubicBezTo>
                  <a:cubicBezTo>
                    <a:pt x="857689" y="57407"/>
                    <a:pt x="870278" y="87800"/>
                    <a:pt x="870278" y="119491"/>
                  </a:cubicBezTo>
                  <a:lnTo>
                    <a:pt x="870278" y="144657"/>
                  </a:lnTo>
                  <a:cubicBezTo>
                    <a:pt x="870278" y="176348"/>
                    <a:pt x="857689" y="206741"/>
                    <a:pt x="835280" y="229150"/>
                  </a:cubicBezTo>
                  <a:cubicBezTo>
                    <a:pt x="812871" y="251559"/>
                    <a:pt x="782478" y="264148"/>
                    <a:pt x="750787" y="264148"/>
                  </a:cubicBezTo>
                  <a:lnTo>
                    <a:pt x="119491" y="264148"/>
                  </a:lnTo>
                  <a:cubicBezTo>
                    <a:pt x="87800" y="264148"/>
                    <a:pt x="57407" y="251559"/>
                    <a:pt x="34998" y="229150"/>
                  </a:cubicBezTo>
                  <a:cubicBezTo>
                    <a:pt x="12589" y="206741"/>
                    <a:pt x="0" y="176348"/>
                    <a:pt x="0" y="144657"/>
                  </a:cubicBezTo>
                  <a:lnTo>
                    <a:pt x="0" y="119491"/>
                  </a:lnTo>
                  <a:cubicBezTo>
                    <a:pt x="0" y="87800"/>
                    <a:pt x="12589" y="57407"/>
                    <a:pt x="34998" y="34998"/>
                  </a:cubicBezTo>
                  <a:cubicBezTo>
                    <a:pt x="57407" y="12589"/>
                    <a:pt x="87800" y="0"/>
                    <a:pt x="119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  <p:txBody>
            <a:bodyPr/>
            <a:lstStyle/>
            <a:p>
              <a:endParaRPr lang="es-MX" dirty="0"/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CBD97CA6-FF27-439D-2D14-273BEE5EEFCA}"/>
                </a:ext>
              </a:extLst>
            </p:cNvPr>
            <p:cNvSpPr txBox="1"/>
            <p:nvPr/>
          </p:nvSpPr>
          <p:spPr>
            <a:xfrm>
              <a:off x="0" y="-38100"/>
              <a:ext cx="870278" cy="302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TextBox 21">
            <a:extLst>
              <a:ext uri="{FF2B5EF4-FFF2-40B4-BE49-F238E27FC236}">
                <a16:creationId xmlns:a16="http://schemas.microsoft.com/office/drawing/2014/main" id="{03116352-6917-8477-747E-40013804B2A1}"/>
              </a:ext>
            </a:extLst>
          </p:cNvPr>
          <p:cNvSpPr txBox="1"/>
          <p:nvPr/>
        </p:nvSpPr>
        <p:spPr>
          <a:xfrm>
            <a:off x="11196827" y="3278547"/>
            <a:ext cx="6570402" cy="1079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Asignacion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y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verificacion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de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evidencias</a:t>
            </a:r>
            <a:endParaRPr lang="en-US" sz="3168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06E39459-596D-43AB-0D8C-2B16A2EF9BF8}"/>
              </a:ext>
            </a:extLst>
          </p:cNvPr>
          <p:cNvSpPr txBox="1"/>
          <p:nvPr/>
        </p:nvSpPr>
        <p:spPr>
          <a:xfrm>
            <a:off x="11163907" y="1605680"/>
            <a:ext cx="6402496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Envio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de Vale y/o con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Evidencias</a:t>
            </a:r>
            <a:endParaRPr lang="en-US" sz="3168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A673FF74-E2A5-DB8E-4B33-3D358B7100DC}"/>
              </a:ext>
            </a:extLst>
          </p:cNvPr>
          <p:cNvSpPr txBox="1"/>
          <p:nvPr/>
        </p:nvSpPr>
        <p:spPr>
          <a:xfrm>
            <a:off x="11196827" y="5729071"/>
            <a:ext cx="6402497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Autorizacion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de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responsables</a:t>
            </a:r>
            <a:endParaRPr lang="en-US" sz="3168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50C13A59-E73F-842A-07AD-E057E6D608F9}"/>
              </a:ext>
            </a:extLst>
          </p:cNvPr>
          <p:cNvSpPr txBox="1"/>
          <p:nvPr/>
        </p:nvSpPr>
        <p:spPr>
          <a:xfrm>
            <a:off x="11196827" y="7805462"/>
            <a:ext cx="6402498" cy="1079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Vale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Aprobado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o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rechazado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para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el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operador</a:t>
            </a:r>
            <a:endParaRPr lang="en-US" sz="3168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43" name="Group 31">
            <a:extLst>
              <a:ext uri="{FF2B5EF4-FFF2-40B4-BE49-F238E27FC236}">
                <a16:creationId xmlns:a16="http://schemas.microsoft.com/office/drawing/2014/main" id="{9853451A-2E2C-C678-28AD-9A5BF5838202}"/>
              </a:ext>
            </a:extLst>
          </p:cNvPr>
          <p:cNvGrpSpPr/>
          <p:nvPr/>
        </p:nvGrpSpPr>
        <p:grpSpPr>
          <a:xfrm>
            <a:off x="5478059" y="3920409"/>
            <a:ext cx="2446183" cy="2446183"/>
            <a:chOff x="0" y="0"/>
            <a:chExt cx="812800" cy="812800"/>
          </a:xfrm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238E4060-638C-BA52-BDB9-1C309568DE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45" name="TextBox 33">
              <a:extLst>
                <a:ext uri="{FF2B5EF4-FFF2-40B4-BE49-F238E27FC236}">
                  <a16:creationId xmlns:a16="http://schemas.microsoft.com/office/drawing/2014/main" id="{E10C5780-8526-653D-EA03-0C944C59226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6" name="Freeform 34">
            <a:extLst>
              <a:ext uri="{FF2B5EF4-FFF2-40B4-BE49-F238E27FC236}">
                <a16:creationId xmlns:a16="http://schemas.microsoft.com/office/drawing/2014/main" id="{706F34A3-FEE5-9D03-A470-4576F1B626D7}"/>
              </a:ext>
            </a:extLst>
          </p:cNvPr>
          <p:cNvSpPr/>
          <p:nvPr/>
        </p:nvSpPr>
        <p:spPr>
          <a:xfrm>
            <a:off x="6303635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39">
            <a:extLst>
              <a:ext uri="{FF2B5EF4-FFF2-40B4-BE49-F238E27FC236}">
                <a16:creationId xmlns:a16="http://schemas.microsoft.com/office/drawing/2014/main" id="{EFEAD9B5-7E2F-F4AD-4F2C-805426ACFF20}"/>
              </a:ext>
            </a:extLst>
          </p:cNvPr>
          <p:cNvSpPr txBox="1"/>
          <p:nvPr/>
        </p:nvSpPr>
        <p:spPr>
          <a:xfrm>
            <a:off x="969154" y="3675602"/>
            <a:ext cx="4135034" cy="19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ECODOCTIMELINE </a:t>
            </a: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3360E20E-D295-6F77-7597-F2200F123DFC}"/>
              </a:ext>
            </a:extLst>
          </p:cNvPr>
          <p:cNvGrpSpPr/>
          <p:nvPr/>
        </p:nvGrpSpPr>
        <p:grpSpPr>
          <a:xfrm>
            <a:off x="9146275" y="1440518"/>
            <a:ext cx="1456246" cy="1224824"/>
            <a:chOff x="9146275" y="1440518"/>
            <a:chExt cx="1456246" cy="1224824"/>
          </a:xfrm>
        </p:grpSpPr>
        <p:grpSp>
          <p:nvGrpSpPr>
            <p:cNvPr id="53" name="Group 33">
              <a:extLst>
                <a:ext uri="{FF2B5EF4-FFF2-40B4-BE49-F238E27FC236}">
                  <a16:creationId xmlns:a16="http://schemas.microsoft.com/office/drawing/2014/main" id="{19F8635B-0EFC-26E9-FF4D-CBF8636534FD}"/>
                </a:ext>
              </a:extLst>
            </p:cNvPr>
            <p:cNvGrpSpPr/>
            <p:nvPr/>
          </p:nvGrpSpPr>
          <p:grpSpPr>
            <a:xfrm rot="5400000">
              <a:off x="9261986" y="1440518"/>
              <a:ext cx="1224824" cy="1224824"/>
              <a:chOff x="0" y="0"/>
              <a:chExt cx="812800" cy="812800"/>
            </a:xfrm>
          </p:grpSpPr>
          <p:sp>
            <p:nvSpPr>
              <p:cNvPr id="54" name="Freeform 34">
                <a:extLst>
                  <a:ext uri="{FF2B5EF4-FFF2-40B4-BE49-F238E27FC236}">
                    <a16:creationId xmlns:a16="http://schemas.microsoft.com/office/drawing/2014/main" id="{0D919918-CAC8-9E24-678B-16E4AE869A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26211" r="-126211"/>
                </a:stretch>
              </a:blipFill>
            </p:spPr>
          </p:sp>
        </p:grpSp>
        <p:sp>
          <p:nvSpPr>
            <p:cNvPr id="55" name="TextBox 35">
              <a:extLst>
                <a:ext uri="{FF2B5EF4-FFF2-40B4-BE49-F238E27FC236}">
                  <a16:creationId xmlns:a16="http://schemas.microsoft.com/office/drawing/2014/main" id="{42FA0E41-6AF7-DABD-EAF7-55ABE722F8E4}"/>
                </a:ext>
              </a:extLst>
            </p:cNvPr>
            <p:cNvSpPr txBox="1"/>
            <p:nvPr/>
          </p:nvSpPr>
          <p:spPr>
            <a:xfrm>
              <a:off x="9146275" y="1583370"/>
              <a:ext cx="1456246" cy="79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7"/>
                </a:lnSpc>
              </a:pPr>
              <a:r>
                <a:rPr lang="en-US" sz="4940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01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839D2076-53F9-DE6D-9C84-D353C0230A8D}"/>
              </a:ext>
            </a:extLst>
          </p:cNvPr>
          <p:cNvGrpSpPr/>
          <p:nvPr/>
        </p:nvGrpSpPr>
        <p:grpSpPr>
          <a:xfrm>
            <a:off x="9144000" y="3393996"/>
            <a:ext cx="1456246" cy="1224824"/>
            <a:chOff x="9175919" y="2935971"/>
            <a:chExt cx="1456246" cy="1224824"/>
          </a:xfrm>
        </p:grpSpPr>
        <p:grpSp>
          <p:nvGrpSpPr>
            <p:cNvPr id="58" name="Group 33">
              <a:extLst>
                <a:ext uri="{FF2B5EF4-FFF2-40B4-BE49-F238E27FC236}">
                  <a16:creationId xmlns:a16="http://schemas.microsoft.com/office/drawing/2014/main" id="{E4CD71D0-4CEF-1DBB-7884-1768B0D0F7F3}"/>
                </a:ext>
              </a:extLst>
            </p:cNvPr>
            <p:cNvGrpSpPr/>
            <p:nvPr/>
          </p:nvGrpSpPr>
          <p:grpSpPr>
            <a:xfrm rot="5400000">
              <a:off x="9291630" y="2935971"/>
              <a:ext cx="1224824" cy="1224824"/>
              <a:chOff x="0" y="0"/>
              <a:chExt cx="812800" cy="812800"/>
            </a:xfrm>
          </p:grpSpPr>
          <p:sp>
            <p:nvSpPr>
              <p:cNvPr id="60" name="Freeform 34">
                <a:extLst>
                  <a:ext uri="{FF2B5EF4-FFF2-40B4-BE49-F238E27FC236}">
                    <a16:creationId xmlns:a16="http://schemas.microsoft.com/office/drawing/2014/main" id="{EA7270F8-FAF4-B1A4-0514-57D6883AC5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26211" r="-126211"/>
                </a:stretch>
              </a:blipFill>
            </p:spPr>
          </p:sp>
        </p:grpSp>
        <p:sp>
          <p:nvSpPr>
            <p:cNvPr id="59" name="TextBox 35">
              <a:extLst>
                <a:ext uri="{FF2B5EF4-FFF2-40B4-BE49-F238E27FC236}">
                  <a16:creationId xmlns:a16="http://schemas.microsoft.com/office/drawing/2014/main" id="{435F2BD6-5F15-CA6C-2C76-E6E45A0C1DA3}"/>
                </a:ext>
              </a:extLst>
            </p:cNvPr>
            <p:cNvSpPr txBox="1"/>
            <p:nvPr/>
          </p:nvSpPr>
          <p:spPr>
            <a:xfrm>
              <a:off x="9175919" y="3078823"/>
              <a:ext cx="1456246" cy="79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7"/>
                </a:lnSpc>
              </a:pPr>
              <a:r>
                <a:rPr lang="en-US" sz="4940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02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C0F145F2-5AFC-6DE0-962B-A12618B3B0B5}"/>
              </a:ext>
            </a:extLst>
          </p:cNvPr>
          <p:cNvGrpSpPr/>
          <p:nvPr/>
        </p:nvGrpSpPr>
        <p:grpSpPr>
          <a:xfrm>
            <a:off x="9201620" y="5416427"/>
            <a:ext cx="1456246" cy="1224824"/>
            <a:chOff x="9215533" y="4901382"/>
            <a:chExt cx="1456246" cy="1224824"/>
          </a:xfrm>
        </p:grpSpPr>
        <p:grpSp>
          <p:nvGrpSpPr>
            <p:cNvPr id="62" name="Group 33">
              <a:extLst>
                <a:ext uri="{FF2B5EF4-FFF2-40B4-BE49-F238E27FC236}">
                  <a16:creationId xmlns:a16="http://schemas.microsoft.com/office/drawing/2014/main" id="{63A5F5BA-B9EE-7EB7-60D8-57CEEF3960A8}"/>
                </a:ext>
              </a:extLst>
            </p:cNvPr>
            <p:cNvGrpSpPr/>
            <p:nvPr/>
          </p:nvGrpSpPr>
          <p:grpSpPr>
            <a:xfrm rot="5400000">
              <a:off x="9331244" y="4901382"/>
              <a:ext cx="1224824" cy="1224824"/>
              <a:chOff x="0" y="0"/>
              <a:chExt cx="812800" cy="812800"/>
            </a:xfrm>
          </p:grpSpPr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256526CA-7C76-DBD3-1E03-1168F0A1E74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26211" r="-126211"/>
                </a:stretch>
              </a:blipFill>
            </p:spPr>
          </p:sp>
        </p:grpSp>
        <p:sp>
          <p:nvSpPr>
            <p:cNvPr id="63" name="TextBox 35">
              <a:extLst>
                <a:ext uri="{FF2B5EF4-FFF2-40B4-BE49-F238E27FC236}">
                  <a16:creationId xmlns:a16="http://schemas.microsoft.com/office/drawing/2014/main" id="{69BBD102-1ABB-BF8A-8A3E-0F566CA9DFF9}"/>
                </a:ext>
              </a:extLst>
            </p:cNvPr>
            <p:cNvSpPr txBox="1"/>
            <p:nvPr/>
          </p:nvSpPr>
          <p:spPr>
            <a:xfrm>
              <a:off x="9215533" y="5044234"/>
              <a:ext cx="1456246" cy="79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7"/>
                </a:lnSpc>
              </a:pPr>
              <a:r>
                <a:rPr lang="en-US" sz="4940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03</a:t>
              </a:r>
            </a:p>
          </p:txBody>
        </p:sp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3D819166-CDE2-5158-1CCD-6794823CBF34}"/>
              </a:ext>
            </a:extLst>
          </p:cNvPr>
          <p:cNvGrpSpPr/>
          <p:nvPr/>
        </p:nvGrpSpPr>
        <p:grpSpPr>
          <a:xfrm>
            <a:off x="9181531" y="7521290"/>
            <a:ext cx="1456246" cy="1224824"/>
            <a:chOff x="9308557" y="6192661"/>
            <a:chExt cx="1456246" cy="1224824"/>
          </a:xfrm>
        </p:grpSpPr>
        <p:grpSp>
          <p:nvGrpSpPr>
            <p:cNvPr id="70" name="Group 33">
              <a:extLst>
                <a:ext uri="{FF2B5EF4-FFF2-40B4-BE49-F238E27FC236}">
                  <a16:creationId xmlns:a16="http://schemas.microsoft.com/office/drawing/2014/main" id="{CA38DE83-C4B1-C23A-2564-C464CE5F749A}"/>
                </a:ext>
              </a:extLst>
            </p:cNvPr>
            <p:cNvGrpSpPr/>
            <p:nvPr/>
          </p:nvGrpSpPr>
          <p:grpSpPr>
            <a:xfrm rot="5400000">
              <a:off x="9424268" y="6192661"/>
              <a:ext cx="1224824" cy="1224824"/>
              <a:chOff x="0" y="0"/>
              <a:chExt cx="812800" cy="812800"/>
            </a:xfrm>
          </p:grpSpPr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A836AF0F-E950-9D40-AD51-F78AEDA7B0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26211" r="-126211"/>
                </a:stretch>
              </a:blipFill>
            </p:spPr>
          </p:sp>
        </p:grpSp>
        <p:sp>
          <p:nvSpPr>
            <p:cNvPr id="71" name="TextBox 35">
              <a:extLst>
                <a:ext uri="{FF2B5EF4-FFF2-40B4-BE49-F238E27FC236}">
                  <a16:creationId xmlns:a16="http://schemas.microsoft.com/office/drawing/2014/main" id="{890DBB67-C04B-C94B-2F2F-37F6FF562F63}"/>
                </a:ext>
              </a:extLst>
            </p:cNvPr>
            <p:cNvSpPr txBox="1"/>
            <p:nvPr/>
          </p:nvSpPr>
          <p:spPr>
            <a:xfrm>
              <a:off x="9308557" y="6335513"/>
              <a:ext cx="1456246" cy="79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7"/>
                </a:lnSpc>
              </a:pPr>
              <a:r>
                <a:rPr lang="en-US" sz="4940" b="1" dirty="0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69388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310CF-8202-1BC0-B7EB-1E42EE9C8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>
            <a:extLst>
              <a:ext uri="{FF2B5EF4-FFF2-40B4-BE49-F238E27FC236}">
                <a16:creationId xmlns:a16="http://schemas.microsoft.com/office/drawing/2014/main" id="{C97FB9CF-0148-6296-1459-D05C818FF8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6D71E28C-BB03-4F9B-9A94-018793AD4A63}"/>
              </a:ext>
            </a:extLst>
          </p:cNvPr>
          <p:cNvGrpSpPr/>
          <p:nvPr/>
        </p:nvGrpSpPr>
        <p:grpSpPr>
          <a:xfrm>
            <a:off x="4237583" y="617549"/>
            <a:ext cx="4210601" cy="1303637"/>
            <a:chOff x="-27239" y="-38100"/>
            <a:chExt cx="897517" cy="302248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82B5850A-E2B5-0E17-8F13-17605CC51CD4}"/>
                </a:ext>
              </a:extLst>
            </p:cNvPr>
            <p:cNvSpPr/>
            <p:nvPr/>
          </p:nvSpPr>
          <p:spPr>
            <a:xfrm>
              <a:off x="-27239" y="-8083"/>
              <a:ext cx="870278" cy="264148"/>
            </a:xfrm>
            <a:custGeom>
              <a:avLst/>
              <a:gdLst/>
              <a:ahLst/>
              <a:cxnLst/>
              <a:rect l="l" t="t" r="r" b="b"/>
              <a:pathLst>
                <a:path w="870278" h="264148">
                  <a:moveTo>
                    <a:pt x="119491" y="0"/>
                  </a:moveTo>
                  <a:lnTo>
                    <a:pt x="750787" y="0"/>
                  </a:lnTo>
                  <a:cubicBezTo>
                    <a:pt x="782478" y="0"/>
                    <a:pt x="812871" y="12589"/>
                    <a:pt x="835280" y="34998"/>
                  </a:cubicBezTo>
                  <a:cubicBezTo>
                    <a:pt x="857689" y="57407"/>
                    <a:pt x="870278" y="87800"/>
                    <a:pt x="870278" y="119491"/>
                  </a:cubicBezTo>
                  <a:lnTo>
                    <a:pt x="870278" y="144657"/>
                  </a:lnTo>
                  <a:cubicBezTo>
                    <a:pt x="870278" y="176348"/>
                    <a:pt x="857689" y="206741"/>
                    <a:pt x="835280" y="229150"/>
                  </a:cubicBezTo>
                  <a:cubicBezTo>
                    <a:pt x="812871" y="251559"/>
                    <a:pt x="782478" y="264148"/>
                    <a:pt x="750787" y="264148"/>
                  </a:cubicBezTo>
                  <a:lnTo>
                    <a:pt x="119491" y="264148"/>
                  </a:lnTo>
                  <a:cubicBezTo>
                    <a:pt x="87800" y="264148"/>
                    <a:pt x="57407" y="251559"/>
                    <a:pt x="34998" y="229150"/>
                  </a:cubicBezTo>
                  <a:cubicBezTo>
                    <a:pt x="12589" y="206741"/>
                    <a:pt x="0" y="176348"/>
                    <a:pt x="0" y="144657"/>
                  </a:cubicBezTo>
                  <a:lnTo>
                    <a:pt x="0" y="119491"/>
                  </a:lnTo>
                  <a:cubicBezTo>
                    <a:pt x="0" y="87800"/>
                    <a:pt x="12589" y="57407"/>
                    <a:pt x="34998" y="34998"/>
                  </a:cubicBezTo>
                  <a:cubicBezTo>
                    <a:pt x="57407" y="12589"/>
                    <a:pt x="87800" y="0"/>
                    <a:pt x="119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  <p:txBody>
            <a:bodyPr/>
            <a:lstStyle/>
            <a:p>
              <a:endParaRPr lang="es-MX" dirty="0"/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FBF31869-05EF-FDF1-65F6-C36821AA5F0C}"/>
                </a:ext>
              </a:extLst>
            </p:cNvPr>
            <p:cNvSpPr txBox="1"/>
            <p:nvPr/>
          </p:nvSpPr>
          <p:spPr>
            <a:xfrm>
              <a:off x="0" y="-38100"/>
              <a:ext cx="870278" cy="302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42D8517F-DC19-84D7-CC07-37DDE8C909AB}"/>
              </a:ext>
            </a:extLst>
          </p:cNvPr>
          <p:cNvGrpSpPr/>
          <p:nvPr/>
        </p:nvGrpSpPr>
        <p:grpSpPr>
          <a:xfrm rot="5400000">
            <a:off x="900327" y="2700595"/>
            <a:ext cx="518653" cy="403322"/>
            <a:chOff x="0" y="0"/>
            <a:chExt cx="812800" cy="632061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78201BE-A2F7-8CCE-B080-9A338EE83D11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4636FB41-48BB-467D-691B-27EDFBBF6C64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643EB894-3C16-46FA-E1B2-BCD5BC530B2C}"/>
              </a:ext>
            </a:extLst>
          </p:cNvPr>
          <p:cNvGrpSpPr/>
          <p:nvPr/>
        </p:nvGrpSpPr>
        <p:grpSpPr>
          <a:xfrm rot="5400000">
            <a:off x="901987" y="3674649"/>
            <a:ext cx="518653" cy="403322"/>
            <a:chOff x="0" y="0"/>
            <a:chExt cx="812800" cy="632061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98D793E-E686-1810-CD20-0A5EEEAEC56A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896B87D2-F17D-7113-A1F7-36B9A5617FE7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id="{CD198BEE-7A76-D68F-40CC-93FFFF34DC7E}"/>
              </a:ext>
            </a:extLst>
          </p:cNvPr>
          <p:cNvGrpSpPr/>
          <p:nvPr/>
        </p:nvGrpSpPr>
        <p:grpSpPr>
          <a:xfrm rot="5400000">
            <a:off x="930123" y="4789023"/>
            <a:ext cx="518653" cy="403322"/>
            <a:chOff x="0" y="0"/>
            <a:chExt cx="812800" cy="632061"/>
          </a:xfrm>
        </p:grpSpPr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5A02F6B-43F6-6B44-EF3B-FBF275E8E352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E2F68D5B-C4F8-8C24-7D27-ABB9F5BCF224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31" name="TextBox 21">
            <a:extLst>
              <a:ext uri="{FF2B5EF4-FFF2-40B4-BE49-F238E27FC236}">
                <a16:creationId xmlns:a16="http://schemas.microsoft.com/office/drawing/2014/main" id="{8AE0E189-1872-D082-C876-046F0BBFBE23}"/>
              </a:ext>
            </a:extLst>
          </p:cNvPr>
          <p:cNvSpPr txBox="1"/>
          <p:nvPr/>
        </p:nvSpPr>
        <p:spPr>
          <a:xfrm>
            <a:off x="1675441" y="2576254"/>
            <a:ext cx="7800551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Seguridad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de Datos y control de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acceso</a:t>
            </a:r>
            <a:endParaRPr lang="en-US" sz="3168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E4C095DD-06CD-4396-4012-B8268E597486}"/>
              </a:ext>
            </a:extLst>
          </p:cNvPr>
          <p:cNvSpPr txBox="1"/>
          <p:nvPr/>
        </p:nvSpPr>
        <p:spPr>
          <a:xfrm>
            <a:off x="1675442" y="3541151"/>
            <a:ext cx="7493231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Reduccion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en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tiempo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de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captura</a:t>
            </a:r>
            <a:endParaRPr lang="en-US" sz="3168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B7C19918-AD11-967D-38D4-E6CCE7EAD2EF}"/>
              </a:ext>
            </a:extLst>
          </p:cNvPr>
          <p:cNvSpPr txBox="1"/>
          <p:nvPr/>
        </p:nvSpPr>
        <p:spPr>
          <a:xfrm>
            <a:off x="1705238" y="4627781"/>
            <a:ext cx="5013514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Reglas de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negocio</a:t>
            </a:r>
            <a:endParaRPr lang="en-US" sz="3168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47" name="TextBox 39">
            <a:extLst>
              <a:ext uri="{FF2B5EF4-FFF2-40B4-BE49-F238E27FC236}">
                <a16:creationId xmlns:a16="http://schemas.microsoft.com/office/drawing/2014/main" id="{DEF9873A-E5FF-087C-C287-2EBE4892760E}"/>
              </a:ext>
            </a:extLst>
          </p:cNvPr>
          <p:cNvSpPr txBox="1"/>
          <p:nvPr/>
        </p:nvSpPr>
        <p:spPr>
          <a:xfrm>
            <a:off x="1091042" y="832741"/>
            <a:ext cx="8205357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 dirty="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Ecodoc  benefits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F471D9B5-2140-FBBC-FF94-43283C399C8E}"/>
              </a:ext>
            </a:extLst>
          </p:cNvPr>
          <p:cNvGrpSpPr/>
          <p:nvPr/>
        </p:nvGrpSpPr>
        <p:grpSpPr>
          <a:xfrm rot="5400000">
            <a:off x="929134" y="6035604"/>
            <a:ext cx="518653" cy="403322"/>
            <a:chOff x="0" y="0"/>
            <a:chExt cx="812800" cy="632061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5AE9A435-3C4E-D04D-7BEE-01B79701F885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7A099950-6454-FDBD-6B04-1A4B842AD334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21">
            <a:extLst>
              <a:ext uri="{FF2B5EF4-FFF2-40B4-BE49-F238E27FC236}">
                <a16:creationId xmlns:a16="http://schemas.microsoft.com/office/drawing/2014/main" id="{486B9E66-F831-A48E-7278-8CB815131813}"/>
              </a:ext>
            </a:extLst>
          </p:cNvPr>
          <p:cNvSpPr txBox="1"/>
          <p:nvPr/>
        </p:nvSpPr>
        <p:spPr>
          <a:xfrm>
            <a:off x="1687541" y="5704543"/>
            <a:ext cx="7664547" cy="1092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73"/>
              </a:lnSpc>
              <a:spcBef>
                <a:spcPct val="0"/>
              </a:spcBef>
            </a:pPr>
            <a:r>
              <a:rPr lang="es-MX" sz="3168" b="1" dirty="0">
                <a:solidFill>
                  <a:srgbClr val="17E3B2"/>
                </a:solidFill>
                <a:latin typeface="Almarai Bold"/>
                <a:cs typeface="Almarai Bold"/>
              </a:rPr>
              <a:t>Gestión de autorizaciones y permisos de visualización</a:t>
            </a:r>
            <a:endParaRPr lang="en-US" sz="3168" b="1" dirty="0">
              <a:solidFill>
                <a:srgbClr val="17E3B2"/>
              </a:solidFill>
              <a:latin typeface="Almarai Bold"/>
              <a:cs typeface="Almarai Bold"/>
              <a:sym typeface="Almarai Bol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0B372D-8E6E-F9F1-8D15-2A3C6B93E40B}"/>
              </a:ext>
            </a:extLst>
          </p:cNvPr>
          <p:cNvGrpSpPr/>
          <p:nvPr/>
        </p:nvGrpSpPr>
        <p:grpSpPr>
          <a:xfrm rot="5400000">
            <a:off x="961021" y="7317198"/>
            <a:ext cx="518653" cy="403322"/>
            <a:chOff x="0" y="0"/>
            <a:chExt cx="812800" cy="63206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F80F29-19AA-2B00-D50B-D5831020C017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43D481-9339-FE1E-A904-5C1930873956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4DCD0946-454D-6523-9A9F-1203B9CDFBEA}"/>
              </a:ext>
            </a:extLst>
          </p:cNvPr>
          <p:cNvSpPr txBox="1"/>
          <p:nvPr/>
        </p:nvSpPr>
        <p:spPr>
          <a:xfrm>
            <a:off x="1777454" y="7201011"/>
            <a:ext cx="5715000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Informacion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transparente</a:t>
            </a:r>
            <a:endParaRPr lang="en-US" sz="3168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34" name="Group 9">
            <a:extLst>
              <a:ext uri="{FF2B5EF4-FFF2-40B4-BE49-F238E27FC236}">
                <a16:creationId xmlns:a16="http://schemas.microsoft.com/office/drawing/2014/main" id="{A5FB631F-9196-79D7-D2DE-097A1FB441B9}"/>
              </a:ext>
            </a:extLst>
          </p:cNvPr>
          <p:cNvGrpSpPr/>
          <p:nvPr/>
        </p:nvGrpSpPr>
        <p:grpSpPr>
          <a:xfrm rot="5400000">
            <a:off x="9575194" y="2700595"/>
            <a:ext cx="518653" cy="403322"/>
            <a:chOff x="0" y="0"/>
            <a:chExt cx="812800" cy="632061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067A3AB2-0D3C-1B18-4A80-E42FA9D4B085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E3262374-EEEF-9543-993A-DD7EAC687496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0" name="TextBox 21">
            <a:extLst>
              <a:ext uri="{FF2B5EF4-FFF2-40B4-BE49-F238E27FC236}">
                <a16:creationId xmlns:a16="http://schemas.microsoft.com/office/drawing/2014/main" id="{4C66D276-3896-52FE-CAA2-3CFC2E95C2FD}"/>
              </a:ext>
            </a:extLst>
          </p:cNvPr>
          <p:cNvSpPr txBox="1"/>
          <p:nvPr/>
        </p:nvSpPr>
        <p:spPr>
          <a:xfrm>
            <a:off x="10350309" y="2576254"/>
            <a:ext cx="6794887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Envio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de vales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en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tiempo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real</a:t>
            </a:r>
          </a:p>
        </p:txBody>
      </p:sp>
      <p:grpSp>
        <p:nvGrpSpPr>
          <p:cNvPr id="41" name="Group 9">
            <a:extLst>
              <a:ext uri="{FF2B5EF4-FFF2-40B4-BE49-F238E27FC236}">
                <a16:creationId xmlns:a16="http://schemas.microsoft.com/office/drawing/2014/main" id="{23FC8A13-DE9B-E3DF-D0C7-8E9819080BE0}"/>
              </a:ext>
            </a:extLst>
          </p:cNvPr>
          <p:cNvGrpSpPr/>
          <p:nvPr/>
        </p:nvGrpSpPr>
        <p:grpSpPr>
          <a:xfrm rot="5400000">
            <a:off x="9583135" y="3672703"/>
            <a:ext cx="518653" cy="403322"/>
            <a:chOff x="0" y="0"/>
            <a:chExt cx="812800" cy="632061"/>
          </a:xfrm>
        </p:grpSpPr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9CA1EC4-C5EF-1980-E536-D780A987CA00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TextBox 11">
              <a:extLst>
                <a:ext uri="{FF2B5EF4-FFF2-40B4-BE49-F238E27FC236}">
                  <a16:creationId xmlns:a16="http://schemas.microsoft.com/office/drawing/2014/main" id="{6BE6490B-E4FA-6CDE-A349-251E0B8552AB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4" name="TextBox 21">
            <a:extLst>
              <a:ext uri="{FF2B5EF4-FFF2-40B4-BE49-F238E27FC236}">
                <a16:creationId xmlns:a16="http://schemas.microsoft.com/office/drawing/2014/main" id="{81AFD4D3-4F72-B313-DDDB-44E6B6869364}"/>
              </a:ext>
            </a:extLst>
          </p:cNvPr>
          <p:cNvSpPr txBox="1"/>
          <p:nvPr/>
        </p:nvSpPr>
        <p:spPr>
          <a:xfrm>
            <a:off x="10358250" y="3548362"/>
            <a:ext cx="7628178" cy="1079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Consulta de vales del Operador Por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Viaje</a:t>
            </a:r>
            <a:endParaRPr lang="en-US" sz="3168" b="1" dirty="0">
              <a:solidFill>
                <a:srgbClr val="17E3B2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51" name="Group 9">
            <a:extLst>
              <a:ext uri="{FF2B5EF4-FFF2-40B4-BE49-F238E27FC236}">
                <a16:creationId xmlns:a16="http://schemas.microsoft.com/office/drawing/2014/main" id="{C361E601-1B6B-2395-AF02-96CC4D525CD1}"/>
              </a:ext>
            </a:extLst>
          </p:cNvPr>
          <p:cNvGrpSpPr/>
          <p:nvPr/>
        </p:nvGrpSpPr>
        <p:grpSpPr>
          <a:xfrm rot="5400000">
            <a:off x="9625984" y="7265497"/>
            <a:ext cx="518653" cy="403322"/>
            <a:chOff x="0" y="0"/>
            <a:chExt cx="812800" cy="632061"/>
          </a:xfrm>
        </p:grpSpPr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BF4B3663-5EED-D276-254C-F58CC18898F1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6C53C18E-62A0-5C61-54A3-3FE5D02323F5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4" name="TextBox 21">
            <a:extLst>
              <a:ext uri="{FF2B5EF4-FFF2-40B4-BE49-F238E27FC236}">
                <a16:creationId xmlns:a16="http://schemas.microsoft.com/office/drawing/2014/main" id="{D58FFB82-7D85-21BF-2C76-785A5C0D5D68}"/>
              </a:ext>
            </a:extLst>
          </p:cNvPr>
          <p:cNvSpPr txBox="1"/>
          <p:nvPr/>
        </p:nvSpPr>
        <p:spPr>
          <a:xfrm>
            <a:off x="10401099" y="7141156"/>
            <a:ext cx="7628178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Visualizar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Mas de 1000 vales </a:t>
            </a: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en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6s</a:t>
            </a:r>
          </a:p>
        </p:txBody>
      </p:sp>
      <p:grpSp>
        <p:nvGrpSpPr>
          <p:cNvPr id="55" name="Group 9">
            <a:extLst>
              <a:ext uri="{FF2B5EF4-FFF2-40B4-BE49-F238E27FC236}">
                <a16:creationId xmlns:a16="http://schemas.microsoft.com/office/drawing/2014/main" id="{0C6E5AB4-30C4-257B-6A0F-D0BAFCABEFE3}"/>
              </a:ext>
            </a:extLst>
          </p:cNvPr>
          <p:cNvGrpSpPr/>
          <p:nvPr/>
        </p:nvGrpSpPr>
        <p:grpSpPr>
          <a:xfrm rot="5400000">
            <a:off x="9613734" y="4990054"/>
            <a:ext cx="518653" cy="403322"/>
            <a:chOff x="0" y="0"/>
            <a:chExt cx="812800" cy="632061"/>
          </a:xfrm>
        </p:grpSpPr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DA32CA01-49EB-AF25-FD79-974ED71F2B39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11">
              <a:extLst>
                <a:ext uri="{FF2B5EF4-FFF2-40B4-BE49-F238E27FC236}">
                  <a16:creationId xmlns:a16="http://schemas.microsoft.com/office/drawing/2014/main" id="{BE9AADE9-0A14-AE36-854F-2214D65BD6AA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8" name="TextBox 21">
            <a:extLst>
              <a:ext uri="{FF2B5EF4-FFF2-40B4-BE49-F238E27FC236}">
                <a16:creationId xmlns:a16="http://schemas.microsoft.com/office/drawing/2014/main" id="{9BF68B6B-DA08-C08A-A42E-BD1334939FA0}"/>
              </a:ext>
            </a:extLst>
          </p:cNvPr>
          <p:cNvSpPr txBox="1"/>
          <p:nvPr/>
        </p:nvSpPr>
        <p:spPr>
          <a:xfrm>
            <a:off x="10388849" y="4865713"/>
            <a:ext cx="7628178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Aprobacion</a:t>
            </a:r>
            <a:r>
              <a:rPr lang="en-US" sz="3168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online y de un solo click</a:t>
            </a:r>
          </a:p>
        </p:txBody>
      </p:sp>
      <p:grpSp>
        <p:nvGrpSpPr>
          <p:cNvPr id="63" name="Group 9">
            <a:extLst>
              <a:ext uri="{FF2B5EF4-FFF2-40B4-BE49-F238E27FC236}">
                <a16:creationId xmlns:a16="http://schemas.microsoft.com/office/drawing/2014/main" id="{86ACEA3B-4D76-CADD-BF52-C4C992883DF8}"/>
              </a:ext>
            </a:extLst>
          </p:cNvPr>
          <p:cNvGrpSpPr/>
          <p:nvPr/>
        </p:nvGrpSpPr>
        <p:grpSpPr>
          <a:xfrm rot="5400000">
            <a:off x="9608550" y="5962510"/>
            <a:ext cx="518653" cy="403322"/>
            <a:chOff x="0" y="0"/>
            <a:chExt cx="812800" cy="632061"/>
          </a:xfrm>
        </p:grpSpPr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EFAD78B9-DD06-2D1D-9EA4-250D8C66B36E}"/>
                </a:ext>
              </a:extLst>
            </p:cNvPr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C34AA3D1-89BD-6925-EF93-11C5ACEBB658}"/>
                </a:ext>
              </a:extLst>
            </p:cNvPr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6" name="TextBox 21">
            <a:extLst>
              <a:ext uri="{FF2B5EF4-FFF2-40B4-BE49-F238E27FC236}">
                <a16:creationId xmlns:a16="http://schemas.microsoft.com/office/drawing/2014/main" id="{ACFB5DEA-DF01-2349-1A43-4662826A6EA4}"/>
              </a:ext>
            </a:extLst>
          </p:cNvPr>
          <p:cNvSpPr txBox="1"/>
          <p:nvPr/>
        </p:nvSpPr>
        <p:spPr>
          <a:xfrm>
            <a:off x="10383665" y="5838169"/>
            <a:ext cx="7628178" cy="528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73"/>
              </a:lnSpc>
              <a:spcBef>
                <a:spcPct val="0"/>
              </a:spcBef>
            </a:pPr>
            <a:r>
              <a:rPr lang="es-MX" sz="3168" b="1" dirty="0">
                <a:solidFill>
                  <a:srgbClr val="17E3B2"/>
                </a:solidFill>
                <a:latin typeface="Almarai Bold"/>
                <a:cs typeface="Almarai Bold"/>
              </a:rPr>
              <a:t>Aprobación o rechazo de evidencias</a:t>
            </a:r>
            <a:endParaRPr lang="en-US" sz="3168" b="1" dirty="0">
              <a:solidFill>
                <a:srgbClr val="17E3B2"/>
              </a:solidFill>
              <a:latin typeface="Almarai Bold"/>
              <a:cs typeface="Almarai Bold"/>
              <a:sym typeface="Almarai Bold"/>
            </a:endParaRPr>
          </a:p>
        </p:txBody>
      </p:sp>
    </p:spTree>
    <p:extLst>
      <p:ext uri="{BB962C8B-B14F-4D97-AF65-F5344CB8AC3E}">
        <p14:creationId xmlns:p14="http://schemas.microsoft.com/office/powerpoint/2010/main" val="110585526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ales _ SCP Panel de administraci�n">
            <a:hlinkClick r:id="" action="ppaction://media"/>
            <a:extLst>
              <a:ext uri="{FF2B5EF4-FFF2-40B4-BE49-F238E27FC236}">
                <a16:creationId xmlns:a16="http://schemas.microsoft.com/office/drawing/2014/main" id="{4D30A7E7-59DB-555E-AC9A-C274CEBF92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14" y="0"/>
            <a:ext cx="18126686" cy="100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35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9710-7B33-8983-B903-246B0172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">
            <a:extLst>
              <a:ext uri="{FF2B5EF4-FFF2-40B4-BE49-F238E27FC236}">
                <a16:creationId xmlns:a16="http://schemas.microsoft.com/office/drawing/2014/main" id="{BDC29433-17BE-43EE-1B2B-95E707CF47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414A947-0A8E-7A3B-4ED5-4173E20817C5}"/>
              </a:ext>
            </a:extLst>
          </p:cNvPr>
          <p:cNvSpPr txBox="1"/>
          <p:nvPr/>
        </p:nvSpPr>
        <p:spPr>
          <a:xfrm>
            <a:off x="1573485" y="1152525"/>
            <a:ext cx="7062762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Monitor de Turnos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8B0FAAC-3000-69FF-C274-86899EADF577}"/>
              </a:ext>
            </a:extLst>
          </p:cNvPr>
          <p:cNvSpPr/>
          <p:nvPr/>
        </p:nvSpPr>
        <p:spPr>
          <a:xfrm>
            <a:off x="8010316" y="2603806"/>
            <a:ext cx="3174202" cy="2974103"/>
          </a:xfrm>
          <a:prstGeom prst="ellipse">
            <a:avLst/>
          </a:prstGeom>
          <a:solidFill>
            <a:srgbClr val="2A39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Vista Operador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DCFE35F-36C1-F839-D08C-83AB3F23D843}"/>
              </a:ext>
            </a:extLst>
          </p:cNvPr>
          <p:cNvSpPr/>
          <p:nvPr/>
        </p:nvSpPr>
        <p:spPr>
          <a:xfrm>
            <a:off x="13792200" y="6162653"/>
            <a:ext cx="2865226" cy="2718693"/>
          </a:xfrm>
          <a:prstGeom prst="ellipse">
            <a:avLst/>
          </a:prstGeom>
          <a:solidFill>
            <a:srgbClr val="1942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Vista </a:t>
            </a:r>
            <a:r>
              <a:rPr lang="en-US" sz="2400" dirty="0" err="1"/>
              <a:t>Administrativo</a:t>
            </a:r>
            <a:endParaRPr lang="es-MX" sz="24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629CBED-1A78-FA04-393B-A014C0962AD5}"/>
              </a:ext>
            </a:extLst>
          </p:cNvPr>
          <p:cNvSpPr/>
          <p:nvPr/>
        </p:nvSpPr>
        <p:spPr>
          <a:xfrm>
            <a:off x="10686547" y="4140286"/>
            <a:ext cx="3508667" cy="35092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SCP</a:t>
            </a:r>
            <a:endParaRPr lang="es-MX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684830C-FDF3-1393-8A76-795272571F44}"/>
              </a:ext>
            </a:extLst>
          </p:cNvPr>
          <p:cNvSpPr txBox="1"/>
          <p:nvPr/>
        </p:nvSpPr>
        <p:spPr>
          <a:xfrm>
            <a:off x="2685994" y="5136658"/>
            <a:ext cx="3366220" cy="316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Sistema GPS </a:t>
            </a:r>
            <a:r>
              <a:rPr lang="en-US" sz="1931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integrado</a:t>
            </a:r>
            <a:endParaRPr lang="en-US" sz="1931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65EC675-ABBF-0E96-A0B9-1CBF2556502C}"/>
              </a:ext>
            </a:extLst>
          </p:cNvPr>
          <p:cNvGrpSpPr/>
          <p:nvPr/>
        </p:nvGrpSpPr>
        <p:grpSpPr>
          <a:xfrm>
            <a:off x="1641780" y="4918001"/>
            <a:ext cx="765489" cy="674002"/>
            <a:chOff x="1063310" y="3954095"/>
            <a:chExt cx="1371267" cy="1371267"/>
          </a:xfrm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A26940EB-E2CD-CD08-5289-CED544B8B650}"/>
                </a:ext>
              </a:extLst>
            </p:cNvPr>
            <p:cNvGrpSpPr/>
            <p:nvPr/>
          </p:nvGrpSpPr>
          <p:grpSpPr>
            <a:xfrm>
              <a:off x="1063310" y="3954095"/>
              <a:ext cx="1371267" cy="1371267"/>
              <a:chOff x="0" y="0"/>
              <a:chExt cx="812800" cy="812800"/>
            </a:xfrm>
          </p:grpSpPr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1E7C7EB8-510C-773F-C99E-F3D0E1E7544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11F0B6D2-3B1F-28EC-323D-3A1D0CBC5BF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A093224-D8CF-C36F-8622-99F20D696080}"/>
                </a:ext>
              </a:extLst>
            </p:cNvPr>
            <p:cNvSpPr/>
            <p:nvPr/>
          </p:nvSpPr>
          <p:spPr>
            <a:xfrm>
              <a:off x="1475492" y="4269402"/>
              <a:ext cx="566255" cy="720926"/>
            </a:xfrm>
            <a:custGeom>
              <a:avLst/>
              <a:gdLst/>
              <a:ahLst/>
              <a:cxnLst/>
              <a:rect l="l" t="t" r="r" b="b"/>
              <a:pathLst>
                <a:path w="566255" h="720926">
                  <a:moveTo>
                    <a:pt x="0" y="0"/>
                  </a:moveTo>
                  <a:lnTo>
                    <a:pt x="566255" y="0"/>
                  </a:lnTo>
                  <a:lnTo>
                    <a:pt x="566255" y="720926"/>
                  </a:lnTo>
                  <a:lnTo>
                    <a:pt x="0" y="720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9" name="TextBox 20">
            <a:extLst>
              <a:ext uri="{FF2B5EF4-FFF2-40B4-BE49-F238E27FC236}">
                <a16:creationId xmlns:a16="http://schemas.microsoft.com/office/drawing/2014/main" id="{31C354F3-89F7-B57F-D539-7080A6E6BD7A}"/>
              </a:ext>
            </a:extLst>
          </p:cNvPr>
          <p:cNvSpPr txBox="1"/>
          <p:nvPr/>
        </p:nvSpPr>
        <p:spPr>
          <a:xfrm>
            <a:off x="2648059" y="6497284"/>
            <a:ext cx="4795503" cy="316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Segmentacion</a:t>
            </a:r>
            <a:r>
              <a:rPr lang="en-US" sz="1931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1931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geografica</a:t>
            </a:r>
            <a:r>
              <a:rPr lang="en-US" sz="1931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1931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automatizada</a:t>
            </a:r>
            <a:endParaRPr lang="en-US" sz="1931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8996E599-2862-2BE3-EDFB-CFA50B98CA26}"/>
              </a:ext>
            </a:extLst>
          </p:cNvPr>
          <p:cNvGrpSpPr/>
          <p:nvPr/>
        </p:nvGrpSpPr>
        <p:grpSpPr>
          <a:xfrm>
            <a:off x="1662658" y="6317302"/>
            <a:ext cx="765489" cy="674002"/>
            <a:chOff x="1584371" y="4952491"/>
            <a:chExt cx="1371267" cy="1371267"/>
          </a:xfrm>
        </p:grpSpPr>
        <p:grpSp>
          <p:nvGrpSpPr>
            <p:cNvPr id="26" name="Group 12">
              <a:extLst>
                <a:ext uri="{FF2B5EF4-FFF2-40B4-BE49-F238E27FC236}">
                  <a16:creationId xmlns:a16="http://schemas.microsoft.com/office/drawing/2014/main" id="{1E8974C8-9091-14BB-6ACC-3A77B0EA0F5C}"/>
                </a:ext>
              </a:extLst>
            </p:cNvPr>
            <p:cNvGrpSpPr/>
            <p:nvPr/>
          </p:nvGrpSpPr>
          <p:grpSpPr>
            <a:xfrm>
              <a:off x="1584371" y="4952491"/>
              <a:ext cx="1371267" cy="1371267"/>
              <a:chOff x="0" y="0"/>
              <a:chExt cx="812800" cy="812800"/>
            </a:xfrm>
          </p:grpSpPr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4A3729C0-5844-D522-ED8F-80D82FA4B18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  <a:ln w="95250" cap="sq">
                <a:solidFill>
                  <a:srgbClr val="051D40"/>
                </a:solidFill>
                <a:prstDash val="solid"/>
                <a:miter/>
              </a:ln>
            </p:spPr>
          </p:sp>
          <p:sp>
            <p:nvSpPr>
              <p:cNvPr id="28" name="TextBox 14">
                <a:extLst>
                  <a:ext uri="{FF2B5EF4-FFF2-40B4-BE49-F238E27FC236}">
                    <a16:creationId xmlns:a16="http://schemas.microsoft.com/office/drawing/2014/main" id="{43E204F4-631D-0C11-A35E-A6186D992C1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B7AA50E-9AD9-F7E1-CB0E-010CA6298BCE}"/>
                </a:ext>
              </a:extLst>
            </p:cNvPr>
            <p:cNvSpPr/>
            <p:nvPr/>
          </p:nvSpPr>
          <p:spPr>
            <a:xfrm>
              <a:off x="1977201" y="5315901"/>
              <a:ext cx="585607" cy="669613"/>
            </a:xfrm>
            <a:custGeom>
              <a:avLst/>
              <a:gdLst/>
              <a:ahLst/>
              <a:cxnLst/>
              <a:rect l="l" t="t" r="r" b="b"/>
              <a:pathLst>
                <a:path w="585607" h="669613">
                  <a:moveTo>
                    <a:pt x="0" y="0"/>
                  </a:moveTo>
                  <a:lnTo>
                    <a:pt x="585607" y="0"/>
                  </a:lnTo>
                  <a:lnTo>
                    <a:pt x="585607" y="669613"/>
                  </a:lnTo>
                  <a:lnTo>
                    <a:pt x="0" y="669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5">
            <a:extLst>
              <a:ext uri="{FF2B5EF4-FFF2-40B4-BE49-F238E27FC236}">
                <a16:creationId xmlns:a16="http://schemas.microsoft.com/office/drawing/2014/main" id="{7DBFA911-AAAC-2DCE-8E7F-1EDFA67C4D18}"/>
              </a:ext>
            </a:extLst>
          </p:cNvPr>
          <p:cNvGrpSpPr/>
          <p:nvPr/>
        </p:nvGrpSpPr>
        <p:grpSpPr>
          <a:xfrm>
            <a:off x="1338991" y="2489499"/>
            <a:ext cx="4415075" cy="1405414"/>
            <a:chOff x="0" y="0"/>
            <a:chExt cx="870278" cy="264148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36213AFB-C866-21A8-45DD-DD2D6B10C97F}"/>
                </a:ext>
              </a:extLst>
            </p:cNvPr>
            <p:cNvSpPr/>
            <p:nvPr/>
          </p:nvSpPr>
          <p:spPr>
            <a:xfrm>
              <a:off x="0" y="0"/>
              <a:ext cx="870278" cy="264148"/>
            </a:xfrm>
            <a:custGeom>
              <a:avLst/>
              <a:gdLst/>
              <a:ahLst/>
              <a:cxnLst/>
              <a:rect l="l" t="t" r="r" b="b"/>
              <a:pathLst>
                <a:path w="870278" h="264148">
                  <a:moveTo>
                    <a:pt x="119491" y="0"/>
                  </a:moveTo>
                  <a:lnTo>
                    <a:pt x="750787" y="0"/>
                  </a:lnTo>
                  <a:cubicBezTo>
                    <a:pt x="782478" y="0"/>
                    <a:pt x="812871" y="12589"/>
                    <a:pt x="835280" y="34998"/>
                  </a:cubicBezTo>
                  <a:cubicBezTo>
                    <a:pt x="857689" y="57407"/>
                    <a:pt x="870278" y="87800"/>
                    <a:pt x="870278" y="119491"/>
                  </a:cubicBezTo>
                  <a:lnTo>
                    <a:pt x="870278" y="144657"/>
                  </a:lnTo>
                  <a:cubicBezTo>
                    <a:pt x="870278" y="176348"/>
                    <a:pt x="857689" y="206741"/>
                    <a:pt x="835280" y="229150"/>
                  </a:cubicBezTo>
                  <a:cubicBezTo>
                    <a:pt x="812871" y="251559"/>
                    <a:pt x="782478" y="264148"/>
                    <a:pt x="750787" y="264148"/>
                  </a:cubicBezTo>
                  <a:lnTo>
                    <a:pt x="119491" y="264148"/>
                  </a:lnTo>
                  <a:cubicBezTo>
                    <a:pt x="87800" y="264148"/>
                    <a:pt x="57407" y="251559"/>
                    <a:pt x="34998" y="229150"/>
                  </a:cubicBezTo>
                  <a:cubicBezTo>
                    <a:pt x="12589" y="206741"/>
                    <a:pt x="0" y="176348"/>
                    <a:pt x="0" y="144657"/>
                  </a:cubicBezTo>
                  <a:lnTo>
                    <a:pt x="0" y="119491"/>
                  </a:lnTo>
                  <a:cubicBezTo>
                    <a:pt x="0" y="87800"/>
                    <a:pt x="12589" y="57407"/>
                    <a:pt x="34998" y="34998"/>
                  </a:cubicBezTo>
                  <a:cubicBezTo>
                    <a:pt x="57407" y="12589"/>
                    <a:pt x="87800" y="0"/>
                    <a:pt x="119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24573889-4B4D-9CB1-9C4C-EA34E2A38B87}"/>
                </a:ext>
              </a:extLst>
            </p:cNvPr>
            <p:cNvSpPr txBox="1"/>
            <p:nvPr/>
          </p:nvSpPr>
          <p:spPr>
            <a:xfrm>
              <a:off x="0" y="-38100"/>
              <a:ext cx="870278" cy="302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6" name="Elipse 35">
            <a:extLst>
              <a:ext uri="{FF2B5EF4-FFF2-40B4-BE49-F238E27FC236}">
                <a16:creationId xmlns:a16="http://schemas.microsoft.com/office/drawing/2014/main" id="{7409B417-7638-A37B-9E33-6109A517C547}"/>
              </a:ext>
            </a:extLst>
          </p:cNvPr>
          <p:cNvSpPr/>
          <p:nvPr/>
        </p:nvSpPr>
        <p:spPr>
          <a:xfrm>
            <a:off x="10693687" y="532142"/>
            <a:ext cx="3508667" cy="35092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SCP-Mobile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00284756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274</Words>
  <Application>Microsoft Office PowerPoint</Application>
  <PresentationFormat>Personalizado</PresentationFormat>
  <Paragraphs>74</Paragraphs>
  <Slides>16</Slides>
  <Notes>2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Almarai Bold</vt:lpstr>
      <vt:lpstr>Almarai</vt:lpstr>
      <vt:lpstr>TT Runs</vt:lpstr>
      <vt:lpstr>Arial</vt:lpstr>
      <vt:lpstr>Questrial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USUARIO-205</dc:creator>
  <cp:lastModifiedBy>Jaime Comparan</cp:lastModifiedBy>
  <cp:revision>14</cp:revision>
  <dcterms:created xsi:type="dcterms:W3CDTF">2006-08-16T00:00:00Z</dcterms:created>
  <dcterms:modified xsi:type="dcterms:W3CDTF">2024-10-29T23:05:21Z</dcterms:modified>
  <dc:identifier>DAGU98WlBJY</dc:identifier>
</cp:coreProperties>
</file>